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90.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91.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92.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90.xml.rels" ContentType="application/vnd.openxmlformats-package.relationships+xml"/>
  <Override PartName="/ppt/slideMasters/_rels/slideMaster6.xml.rels" ContentType="application/vnd.openxmlformats-package.relationships+xml"/>
  <Override PartName="/ppt/slideMasters/_rels/slideMaster45.xml.rels" ContentType="application/vnd.openxmlformats-package.relationships+xml"/>
  <Override PartName="/ppt/slideMasters/_rels/slideMaster24.xml.rels" ContentType="application/vnd.openxmlformats-package.relationships+xml"/>
  <Override PartName="/ppt/slideMasters/_rels/slideMaster91.xml.rels" ContentType="application/vnd.openxmlformats-package.relationships+xml"/>
  <Override PartName="/ppt/slideMasters/_rels/slideMaster7.xml.rels" ContentType="application/vnd.openxmlformats-package.relationships+xml"/>
  <Override PartName="/ppt/slideMasters/_rels/slideMaster46.xml.rels" ContentType="application/vnd.openxmlformats-package.relationships+xml"/>
  <Override PartName="/ppt/slideMasters/_rels/slideMaster25.xml.rels" ContentType="application/vnd.openxmlformats-package.relationships+xml"/>
  <Override PartName="/ppt/slideMasters/_rels/slideMaster92.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26.xml.rels" ContentType="application/vnd.openxmlformats-package.relationships+xml"/>
  <Override PartName="/ppt/slideMasters/_rels/slideMaster93.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60.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70.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77.xml.rels" ContentType="application/vnd.openxmlformats-package.relationships+xml"/>
  <Override PartName="/ppt/slideMasters/_rels/slideMaster78.xml.rels" ContentType="application/vnd.openxmlformats-package.relationships+xml"/>
  <Override PartName="/ppt/slideMasters/_rels/slideMaster79.xml.rels" ContentType="application/vnd.openxmlformats-package.relationships+xml"/>
  <Override PartName="/ppt/slideMasters/_rels/slideMaster80.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4.xml.rels" ContentType="application/vnd.openxmlformats-package.relationships+xml"/>
  <Override PartName="/ppt/slideMasters/_rels/slideMaster85.xml.rels" ContentType="application/vnd.openxmlformats-package.relationships+xml"/>
  <Override PartName="/ppt/slideMasters/_rels/slideMaster86.xml.rels" ContentType="application/vnd.openxmlformats-package.relationships+xml"/>
  <Override PartName="/ppt/slideMasters/_rels/slideMaster87.xml.rels" ContentType="application/vnd.openxmlformats-package.relationships+xml"/>
  <Override PartName="/ppt/slideMasters/_rels/slideMaster88.xml.rels" ContentType="application/vnd.openxmlformats-package.relationships+xml"/>
  <Override PartName="/ppt/slideMasters/_rels/slideMaster89.xml.rels" ContentType="application/vnd.openxmlformats-package.relationships+xml"/>
  <Override PartName="/ppt/slideMasters/_rels/slideMaster94.xml.rels" ContentType="application/vnd.openxmlformats-package.relationships+xml"/>
  <Override PartName="/ppt/slideMasters/_rels/slideMaster95.xml.rels" ContentType="application/vnd.openxmlformats-package.relationships+xml"/>
  <Override PartName="/ppt/slideMasters/_rels/slideMaster96.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quickStyle9.xml" ContentType="application/vnd.openxmlformats-officedocument.drawingml.diagramStyle+xml"/>
  <Override PartName="/ppt/diagrams/data7.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data8.xml" ContentType="application/vnd.openxmlformats-officedocument.drawingml.diagramData+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data9.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quickStyle6.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quickStyle7.xml" ContentType="application/vnd.openxmlformats-officedocument.drawingml.diagram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quickStyle8.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colors8.xml" ContentType="application/vnd.openxmlformats-officedocument.drawingml.diagramColors+xml"/>
  <Override PartName="/ppt/diagrams/drawing9.xml" ContentType="application/vnd.ms-office.drawingml.diagramDrawing+xml"/>
  <Override PartName="/ppt/diagrams/layout9.xml" ContentType="application/vnd.openxmlformats-officedocument.drawingml.diagramLayout+xml"/>
  <Override PartName="/ppt/diagrams/colors9.xml" ContentType="application/vnd.openxmlformats-officedocument.drawingml.diagramColors+xml"/>
  <Override PartName="/ppt/diagrams/data10.xml" ContentType="application/vnd.openxmlformats-officedocument.drawingml.diagramData+xml"/>
  <Override PartName="/ppt/diagrams/quickStyle12.xml" ContentType="application/vnd.openxmlformats-officedocument.drawingml.diagramStyle+xml"/>
  <Override PartName="/ppt/diagrams/colors12.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1.xml" ContentType="application/vnd.ms-office.drawingml.diagramDrawing+xml"/>
  <Override PartName="/ppt/diagrams/drawing10.xml" ContentType="application/vnd.ms-office.drawingml.diagramDrawing+xml"/>
  <Override PartName="/ppt/diagrams/data11.xml" ContentType="application/vnd.openxmlformats-officedocument.drawingml.diagramData+xml"/>
  <Override PartName="/ppt/diagrams/quickStyle13.xml" ContentType="application/vnd.openxmlformats-officedocument.drawingml.diagramStyle+xml"/>
  <Override PartName="/ppt/diagrams/colors13.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2.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data13.xml" ContentType="application/vnd.openxmlformats-officedocument.drawingml.diagramData+xml"/>
  <Override PartName="/ppt/diagrams/layout13.xml" ContentType="application/vnd.openxmlformats-officedocument.drawingml.diagramLayout+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media/image1.jpeg" ContentType="image/jpeg"/>
  <Override PartName="/ppt/media/image38.png" ContentType="image/png"/>
  <Override PartName="/ppt/media/image2.jpeg" ContentType="image/jpeg"/>
  <Override PartName="/ppt/media/image23.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11.png" ContentType="image/png"/>
  <Override PartName="/ppt/media/image7.gif" ContentType="image/gif"/>
  <Override PartName="/ppt/media/image32.jpeg" ContentType="image/jpeg"/>
  <Override PartName="/ppt/media/image6.jpeg" ContentType="image/jpeg"/>
  <Override PartName="/ppt/media/image21.png" ContentType="image/png"/>
  <Override PartName="/ppt/media/image9.jpeg" ContentType="image/jpeg"/>
  <Override PartName="/ppt/media/image10.jpeg" ContentType="image/jpeg"/>
  <Override PartName="/ppt/media/image12.jpeg" ContentType="image/jpeg"/>
  <Override PartName="/ppt/media/image13.png" ContentType="image/png"/>
  <Override PartName="/ppt/media/image46.jpeg" ContentType="image/jpeg"/>
  <Override PartName="/ppt/media/image14.png" ContentType="image/png"/>
  <Override PartName="/ppt/media/image15.png" ContentType="image/png"/>
  <Override PartName="/ppt/media/image35.jpeg" ContentType="image/jpeg"/>
  <Override PartName="/ppt/media/image16.png" ContentType="image/png"/>
  <Override PartName="/ppt/media/image17.png" ContentType="image/png"/>
  <Override PartName="/ppt/media/image24.jpeg" ContentType="image/jpeg"/>
  <Override PartName="/ppt/media/image18.jpeg" ContentType="image/jpeg"/>
  <Override PartName="/ppt/media/image19.jpeg" ContentType="image/jpeg"/>
  <Override PartName="/ppt/media/image22.png" ContentType="image/png"/>
  <Override PartName="/ppt/media/image20.png" ContentType="image/png"/>
  <Override PartName="/ppt/media/image40.jpeg" ContentType="image/jpeg"/>
  <Override PartName="/ppt/media/image25.png" ContentType="image/png"/>
  <Override PartName="/ppt/media/image36.jpeg" ContentType="image/jpeg"/>
  <Override PartName="/ppt/media/image26.jpeg" ContentType="image/jpeg"/>
  <Override PartName="/ppt/media/image37.png" ContentType="image/png"/>
  <Override PartName="/ppt/media/image27.jpeg" ContentType="image/jpeg"/>
  <Override PartName="/ppt/media/image28.jpeg" ContentType="image/jpeg"/>
  <Override PartName="/ppt/media/image29.jpeg" ContentType="image/jpeg"/>
  <Override PartName="/ppt/media/image30.png" ContentType="image/png"/>
  <Override PartName="/ppt/media/image31.png" ContentType="image/png"/>
  <Override PartName="/ppt/media/image33.jpeg" ContentType="image/jpeg"/>
  <Override PartName="/ppt/media/image34.jpeg" ContentType="image/jpeg"/>
  <Override PartName="/ppt/media/image39.jpeg" ContentType="image/jpeg"/>
  <Override PartName="/ppt/media/image41.png" ContentType="image/png"/>
  <Override PartName="/ppt/media/image42.jpeg" ContentType="image/jpeg"/>
  <Override PartName="/ppt/media/image43.jpeg" ContentType="image/jpeg"/>
  <Override PartName="/ppt/media/image44.jpeg" ContentType="image/jpeg"/>
  <Override PartName="/ppt/media/image45.jpeg" ContentType="image/jpeg"/>
  <Override PartName="/ppt/notesSlides/notesSlide106.xml" ContentType="application/vnd.openxmlformats-officedocument.presentationml.notesSlide+xml"/>
  <Override PartName="/ppt/notesSlides/notesSlide1.xml" ContentType="application/vnd.openxmlformats-officedocument.presentationml.notesSlide+xml"/>
  <Override PartName="/ppt/notesSlides/notesSlide7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7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9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87.xml" ContentType="application/vnd.openxmlformats-officedocument.presentationml.notesSlide+xml"/>
  <Override PartName="/ppt/notesSlides/notesSlide31.xml" ContentType="application/vnd.openxmlformats-officedocument.presentationml.notesSlide+xml"/>
  <Override PartName="/ppt/notesSlides/_rels/notesSlide71.xml.rels" ContentType="application/vnd.openxmlformats-package.relationships+xml"/>
  <Override PartName="/ppt/notesSlides/_rels/notesSlide62.xml.rels" ContentType="application/vnd.openxmlformats-package.relationships+xml"/>
  <Override PartName="/ppt/notesSlides/_rels/notesSlide9.xml.rels" ContentType="application/vnd.openxmlformats-package.relationships+xml"/>
  <Override PartName="/ppt/notesSlides/_rels/notesSlide31.xml.rels" ContentType="application/vnd.openxmlformats-package.relationships+xml"/>
  <Override PartName="/ppt/notesSlides/_rels/notesSlide106.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7.xml.rels" ContentType="application/vnd.openxmlformats-package.relationships+xml"/>
  <Override PartName="/ppt/notesSlides/_rels/notesSlide70.xml.rels" ContentType="application/vnd.openxmlformats-package.relationships+xml"/>
  <Override PartName="/ppt/notesSlides/_rels/notesSlide8.xml.rels" ContentType="application/vnd.openxmlformats-package.relationships+xml"/>
  <Override PartName="/ppt/notesSlides/_rels/notesSlide61.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9.xml.rels" ContentType="application/vnd.openxmlformats-package.relationships+xml"/>
  <Override PartName="/ppt/notesSlides/_rels/notesSlide104.xml.rels" ContentType="application/vnd.openxmlformats-package.relationships+xml"/>
  <Override PartName="/ppt/notesSlides/_rels/notesSlide22.xml.rels" ContentType="application/vnd.openxmlformats-package.relationships+xml"/>
  <Override PartName="/ppt/notesSlides/_rels/notesSlide90.xml.rels" ContentType="application/vnd.openxmlformats-package.relationships+xml"/>
  <Override PartName="/ppt/notesSlides/_rels/notesSlide23.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87.xml.rels" ContentType="application/vnd.openxmlformats-package.relationships+xml"/>
  <Override PartName="/ppt/notesSlides/_rels/notesSlide30.xml.rels" ContentType="application/vnd.openxmlformats-package.relationships+xml"/>
  <Override PartName="/ppt/notesSlides/_rels/notesSlide105.xml.rels" ContentType="application/vnd.openxmlformats-package.relationships+xml"/>
  <Override PartName="/ppt/notesSlides/_rels/notesSlide36.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10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73.xml.rels" ContentType="application/vnd.openxmlformats-package.relationships+xml"/>
  <Override PartName="/ppt/notesSlides/_rels/notesSlide75.xml.rels" ContentType="application/vnd.openxmlformats-package.relationships+xml"/>
  <Override PartName="/ppt/notesSlides/_rels/notesSlide91.xml.rels" ContentType="application/vnd.openxmlformats-package.relationships+xml"/>
  <Override PartName="/ppt/notesSlides/_rels/notesSlide99.xml.rels" ContentType="application/vnd.openxmlformats-package.relationships+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0.xml" ContentType="application/vnd.openxmlformats-officedocument.presentationml.notesSlide+xml"/>
  <Override PartName="/ppt/notesSlides/notesSlide103.xml" ContentType="application/vnd.openxmlformats-officedocument.presentationml.notesSlide+xml"/>
  <Override PartName="/ppt/notesSlides/notesSlide51.xml" ContentType="application/vnd.openxmlformats-officedocument.presentationml.notesSlide+xml"/>
  <Override PartName="/ppt/notesSlides/notesSlide104.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3.xml" ContentType="application/vnd.openxmlformats-officedocument.presentationml.notesSlide+xml"/>
  <Override PartName="/ppt/notesSlides/notesSlide75.xml" ContentType="application/vnd.openxmlformats-officedocument.presentationml.notesSlide+xml"/>
  <Override PartName="/ppt/notesSlides/notesSlide91.xml" ContentType="application/vnd.openxmlformats-officedocument.presentationml.notesSlide+xml"/>
  <Override PartName="/ppt/notesSlides/notesSlide99.xml" ContentType="application/vnd.openxmlformats-officedocument.presentationml.notesSlide+xml"/>
  <Override PartName="/ppt/notesSlides/notesSlide105.xml" ContentType="application/vnd.openxmlformats-officedocument.presentationml.notesSlide+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Lst>
  <p:notesMasterIdLst>
    <p:notesMasterId r:id="rId98"/>
  </p:notesMasterIdLst>
  <p:sldIdLst>
    <p:sldId id="256" r:id="rId99"/>
    <p:sldId id="257" r:id="rId100"/>
    <p:sldId id="258" r:id="rId101"/>
    <p:sldId id="259" r:id="rId102"/>
    <p:sldId id="260" r:id="rId103"/>
    <p:sldId id="261" r:id="rId104"/>
    <p:sldId id="262" r:id="rId105"/>
    <p:sldId id="263" r:id="rId106"/>
    <p:sldId id="264" r:id="rId107"/>
    <p:sldId id="265" r:id="rId108"/>
    <p:sldId id="266" r:id="rId109"/>
    <p:sldId id="267" r:id="rId110"/>
    <p:sldId id="268" r:id="rId111"/>
    <p:sldId id="269" r:id="rId112"/>
    <p:sldId id="270" r:id="rId113"/>
    <p:sldId id="271" r:id="rId114"/>
    <p:sldId id="272" r:id="rId115"/>
    <p:sldId id="273" r:id="rId116"/>
    <p:sldId id="274" r:id="rId117"/>
    <p:sldId id="275" r:id="rId118"/>
    <p:sldId id="276" r:id="rId119"/>
    <p:sldId id="277" r:id="rId120"/>
    <p:sldId id="278" r:id="rId121"/>
    <p:sldId id="279" r:id="rId122"/>
    <p:sldId id="280" r:id="rId123"/>
    <p:sldId id="281" r:id="rId124"/>
    <p:sldId id="282" r:id="rId125"/>
    <p:sldId id="283" r:id="rId126"/>
    <p:sldId id="284" r:id="rId127"/>
    <p:sldId id="285" r:id="rId128"/>
    <p:sldId id="286" r:id="rId129"/>
    <p:sldId id="287" r:id="rId130"/>
    <p:sldId id="288" r:id="rId131"/>
    <p:sldId id="289" r:id="rId132"/>
    <p:sldId id="290" r:id="rId133"/>
    <p:sldId id="291" r:id="rId134"/>
    <p:sldId id="292" r:id="rId135"/>
    <p:sldId id="293" r:id="rId136"/>
    <p:sldId id="294" r:id="rId137"/>
    <p:sldId id="295" r:id="rId138"/>
    <p:sldId id="296" r:id="rId139"/>
    <p:sldId id="297" r:id="rId140"/>
    <p:sldId id="298" r:id="rId141"/>
    <p:sldId id="299" r:id="rId142"/>
    <p:sldId id="300" r:id="rId143"/>
    <p:sldId id="301" r:id="rId144"/>
    <p:sldId id="302" r:id="rId145"/>
    <p:sldId id="303" r:id="rId146"/>
    <p:sldId id="304" r:id="rId147"/>
    <p:sldId id="305" r:id="rId148"/>
    <p:sldId id="306" r:id="rId149"/>
    <p:sldId id="307" r:id="rId150"/>
    <p:sldId id="308" r:id="rId151"/>
    <p:sldId id="309" r:id="rId152"/>
    <p:sldId id="310" r:id="rId153"/>
    <p:sldId id="311" r:id="rId154"/>
    <p:sldId id="312" r:id="rId155"/>
    <p:sldId id="313" r:id="rId156"/>
    <p:sldId id="314" r:id="rId157"/>
    <p:sldId id="315" r:id="rId158"/>
    <p:sldId id="316" r:id="rId159"/>
    <p:sldId id="317" r:id="rId160"/>
    <p:sldId id="318" r:id="rId161"/>
    <p:sldId id="319" r:id="rId162"/>
    <p:sldId id="320" r:id="rId163"/>
    <p:sldId id="321" r:id="rId164"/>
    <p:sldId id="322" r:id="rId165"/>
    <p:sldId id="323" r:id="rId166"/>
    <p:sldId id="324" r:id="rId167"/>
    <p:sldId id="325" r:id="rId168"/>
    <p:sldId id="326" r:id="rId169"/>
    <p:sldId id="327" r:id="rId170"/>
    <p:sldId id="328" r:id="rId171"/>
    <p:sldId id="329" r:id="rId172"/>
    <p:sldId id="330" r:id="rId173"/>
    <p:sldId id="331" r:id="rId174"/>
    <p:sldId id="332" r:id="rId175"/>
    <p:sldId id="333" r:id="rId176"/>
    <p:sldId id="334" r:id="rId177"/>
    <p:sldId id="335" r:id="rId178"/>
    <p:sldId id="336" r:id="rId179"/>
    <p:sldId id="337" r:id="rId180"/>
    <p:sldId id="338" r:id="rId181"/>
    <p:sldId id="339" r:id="rId182"/>
    <p:sldId id="340" r:id="rId183"/>
    <p:sldId id="341" r:id="rId184"/>
    <p:sldId id="342" r:id="rId185"/>
    <p:sldId id="343" r:id="rId186"/>
    <p:sldId id="344" r:id="rId187"/>
    <p:sldId id="345" r:id="rId188"/>
    <p:sldId id="346" r:id="rId189"/>
    <p:sldId id="347" r:id="rId190"/>
    <p:sldId id="348" r:id="rId191"/>
    <p:sldId id="349" r:id="rId192"/>
    <p:sldId id="350" r:id="rId193"/>
    <p:sldId id="351" r:id="rId194"/>
    <p:sldId id="352" r:id="rId195"/>
    <p:sldId id="353" r:id="rId196"/>
    <p:sldId id="354" r:id="rId197"/>
    <p:sldId id="355" r:id="rId198"/>
    <p:sldId id="356" r:id="rId199"/>
    <p:sldId id="357" r:id="rId200"/>
    <p:sldId id="358" r:id="rId201"/>
    <p:sldId id="359" r:id="rId202"/>
    <p:sldId id="360" r:id="rId203"/>
    <p:sldId id="361" r:id="rId204"/>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notesMaster" Target="notesMasters/notesMaster1.xml"/><Relationship Id="rId99" Type="http://schemas.openxmlformats.org/officeDocument/2006/relationships/slide" Target="slides/slide1.xml"/><Relationship Id="rId100" Type="http://schemas.openxmlformats.org/officeDocument/2006/relationships/slide" Target="slides/slide2.xml"/><Relationship Id="rId101" Type="http://schemas.openxmlformats.org/officeDocument/2006/relationships/slide" Target="slides/slide3.xml"/><Relationship Id="rId102" Type="http://schemas.openxmlformats.org/officeDocument/2006/relationships/slide" Target="slides/slide4.xml"/><Relationship Id="rId103" Type="http://schemas.openxmlformats.org/officeDocument/2006/relationships/slide" Target="slides/slide5.xml"/><Relationship Id="rId104" Type="http://schemas.openxmlformats.org/officeDocument/2006/relationships/slide" Target="slides/slide6.xml"/><Relationship Id="rId105" Type="http://schemas.openxmlformats.org/officeDocument/2006/relationships/slide" Target="slides/slide7.xml"/><Relationship Id="rId106" Type="http://schemas.openxmlformats.org/officeDocument/2006/relationships/slide" Target="slides/slide8.xml"/><Relationship Id="rId107" Type="http://schemas.openxmlformats.org/officeDocument/2006/relationships/slide" Target="slides/slide9.xml"/><Relationship Id="rId108" Type="http://schemas.openxmlformats.org/officeDocument/2006/relationships/slide" Target="slides/slide10.xml"/><Relationship Id="rId109" Type="http://schemas.openxmlformats.org/officeDocument/2006/relationships/slide" Target="slides/slide11.xml"/><Relationship Id="rId110" Type="http://schemas.openxmlformats.org/officeDocument/2006/relationships/slide" Target="slides/slide12.xml"/><Relationship Id="rId111" Type="http://schemas.openxmlformats.org/officeDocument/2006/relationships/slide" Target="slides/slide13.xml"/><Relationship Id="rId112" Type="http://schemas.openxmlformats.org/officeDocument/2006/relationships/slide" Target="slides/slide14.xml"/><Relationship Id="rId113" Type="http://schemas.openxmlformats.org/officeDocument/2006/relationships/slide" Target="slides/slide15.xml"/><Relationship Id="rId114" Type="http://schemas.openxmlformats.org/officeDocument/2006/relationships/slide" Target="slides/slide16.xml"/><Relationship Id="rId115" Type="http://schemas.openxmlformats.org/officeDocument/2006/relationships/slide" Target="slides/slide17.xml"/><Relationship Id="rId116" Type="http://schemas.openxmlformats.org/officeDocument/2006/relationships/slide" Target="slides/slide18.xml"/><Relationship Id="rId117" Type="http://schemas.openxmlformats.org/officeDocument/2006/relationships/slide" Target="slides/slide19.xml"/><Relationship Id="rId118" Type="http://schemas.openxmlformats.org/officeDocument/2006/relationships/slide" Target="slides/slide20.xml"/><Relationship Id="rId119" Type="http://schemas.openxmlformats.org/officeDocument/2006/relationships/slide" Target="slides/slide21.xml"/><Relationship Id="rId120" Type="http://schemas.openxmlformats.org/officeDocument/2006/relationships/slide" Target="slides/slide22.xml"/><Relationship Id="rId121" Type="http://schemas.openxmlformats.org/officeDocument/2006/relationships/slide" Target="slides/slide23.xml"/><Relationship Id="rId122" Type="http://schemas.openxmlformats.org/officeDocument/2006/relationships/slide" Target="slides/slide24.xml"/><Relationship Id="rId123" Type="http://schemas.openxmlformats.org/officeDocument/2006/relationships/slide" Target="slides/slide25.xml"/><Relationship Id="rId124" Type="http://schemas.openxmlformats.org/officeDocument/2006/relationships/slide" Target="slides/slide26.xml"/><Relationship Id="rId125" Type="http://schemas.openxmlformats.org/officeDocument/2006/relationships/slide" Target="slides/slide27.xml"/><Relationship Id="rId126" Type="http://schemas.openxmlformats.org/officeDocument/2006/relationships/slide" Target="slides/slide28.xml"/><Relationship Id="rId127" Type="http://schemas.openxmlformats.org/officeDocument/2006/relationships/slide" Target="slides/slide29.xml"/><Relationship Id="rId128" Type="http://schemas.openxmlformats.org/officeDocument/2006/relationships/slide" Target="slides/slide30.xml"/><Relationship Id="rId129" Type="http://schemas.openxmlformats.org/officeDocument/2006/relationships/slide" Target="slides/slide31.xml"/><Relationship Id="rId130" Type="http://schemas.openxmlformats.org/officeDocument/2006/relationships/slide" Target="slides/slide32.xml"/><Relationship Id="rId131" Type="http://schemas.openxmlformats.org/officeDocument/2006/relationships/slide" Target="slides/slide33.xml"/><Relationship Id="rId132" Type="http://schemas.openxmlformats.org/officeDocument/2006/relationships/slide" Target="slides/slide34.xml"/><Relationship Id="rId133" Type="http://schemas.openxmlformats.org/officeDocument/2006/relationships/slide" Target="slides/slide35.xml"/><Relationship Id="rId134" Type="http://schemas.openxmlformats.org/officeDocument/2006/relationships/slide" Target="slides/slide36.xml"/><Relationship Id="rId135" Type="http://schemas.openxmlformats.org/officeDocument/2006/relationships/slide" Target="slides/slide37.xml"/><Relationship Id="rId136" Type="http://schemas.openxmlformats.org/officeDocument/2006/relationships/slide" Target="slides/slide38.xml"/><Relationship Id="rId137" Type="http://schemas.openxmlformats.org/officeDocument/2006/relationships/slide" Target="slides/slide39.xml"/><Relationship Id="rId138" Type="http://schemas.openxmlformats.org/officeDocument/2006/relationships/slide" Target="slides/slide40.xml"/><Relationship Id="rId139" Type="http://schemas.openxmlformats.org/officeDocument/2006/relationships/slide" Target="slides/slide41.xml"/><Relationship Id="rId140" Type="http://schemas.openxmlformats.org/officeDocument/2006/relationships/slide" Target="slides/slide42.xml"/><Relationship Id="rId141" Type="http://schemas.openxmlformats.org/officeDocument/2006/relationships/slide" Target="slides/slide43.xml"/><Relationship Id="rId142" Type="http://schemas.openxmlformats.org/officeDocument/2006/relationships/slide" Target="slides/slide44.xml"/><Relationship Id="rId143" Type="http://schemas.openxmlformats.org/officeDocument/2006/relationships/slide" Target="slides/slide45.xml"/><Relationship Id="rId144" Type="http://schemas.openxmlformats.org/officeDocument/2006/relationships/slide" Target="slides/slide46.xml"/><Relationship Id="rId145" Type="http://schemas.openxmlformats.org/officeDocument/2006/relationships/slide" Target="slides/slide47.xml"/><Relationship Id="rId146" Type="http://schemas.openxmlformats.org/officeDocument/2006/relationships/slide" Target="slides/slide48.xml"/><Relationship Id="rId147" Type="http://schemas.openxmlformats.org/officeDocument/2006/relationships/slide" Target="slides/slide49.xml"/><Relationship Id="rId148" Type="http://schemas.openxmlformats.org/officeDocument/2006/relationships/slide" Target="slides/slide50.xml"/><Relationship Id="rId149" Type="http://schemas.openxmlformats.org/officeDocument/2006/relationships/slide" Target="slides/slide51.xml"/><Relationship Id="rId150" Type="http://schemas.openxmlformats.org/officeDocument/2006/relationships/slide" Target="slides/slide52.xml"/><Relationship Id="rId151" Type="http://schemas.openxmlformats.org/officeDocument/2006/relationships/slide" Target="slides/slide53.xml"/><Relationship Id="rId152" Type="http://schemas.openxmlformats.org/officeDocument/2006/relationships/slide" Target="slides/slide54.xml"/><Relationship Id="rId153" Type="http://schemas.openxmlformats.org/officeDocument/2006/relationships/slide" Target="slides/slide55.xml"/><Relationship Id="rId154" Type="http://schemas.openxmlformats.org/officeDocument/2006/relationships/slide" Target="slides/slide56.xml"/><Relationship Id="rId155" Type="http://schemas.openxmlformats.org/officeDocument/2006/relationships/slide" Target="slides/slide57.xml"/><Relationship Id="rId156" Type="http://schemas.openxmlformats.org/officeDocument/2006/relationships/slide" Target="slides/slide58.xml"/><Relationship Id="rId157" Type="http://schemas.openxmlformats.org/officeDocument/2006/relationships/slide" Target="slides/slide59.xml"/><Relationship Id="rId158" Type="http://schemas.openxmlformats.org/officeDocument/2006/relationships/slide" Target="slides/slide60.xml"/><Relationship Id="rId159" Type="http://schemas.openxmlformats.org/officeDocument/2006/relationships/slide" Target="slides/slide61.xml"/><Relationship Id="rId160" Type="http://schemas.openxmlformats.org/officeDocument/2006/relationships/slide" Target="slides/slide62.xml"/><Relationship Id="rId161" Type="http://schemas.openxmlformats.org/officeDocument/2006/relationships/slide" Target="slides/slide63.xml"/><Relationship Id="rId162" Type="http://schemas.openxmlformats.org/officeDocument/2006/relationships/slide" Target="slides/slide64.xml"/><Relationship Id="rId163" Type="http://schemas.openxmlformats.org/officeDocument/2006/relationships/slide" Target="slides/slide65.xml"/><Relationship Id="rId164" Type="http://schemas.openxmlformats.org/officeDocument/2006/relationships/slide" Target="slides/slide66.xml"/><Relationship Id="rId165" Type="http://schemas.openxmlformats.org/officeDocument/2006/relationships/slide" Target="slides/slide67.xml"/><Relationship Id="rId166" Type="http://schemas.openxmlformats.org/officeDocument/2006/relationships/slide" Target="slides/slide68.xml"/><Relationship Id="rId167" Type="http://schemas.openxmlformats.org/officeDocument/2006/relationships/slide" Target="slides/slide69.xml"/><Relationship Id="rId168" Type="http://schemas.openxmlformats.org/officeDocument/2006/relationships/slide" Target="slides/slide70.xml"/><Relationship Id="rId169" Type="http://schemas.openxmlformats.org/officeDocument/2006/relationships/slide" Target="slides/slide71.xml"/><Relationship Id="rId170" Type="http://schemas.openxmlformats.org/officeDocument/2006/relationships/slide" Target="slides/slide72.xml"/><Relationship Id="rId171" Type="http://schemas.openxmlformats.org/officeDocument/2006/relationships/slide" Target="slides/slide73.xml"/><Relationship Id="rId172" Type="http://schemas.openxmlformats.org/officeDocument/2006/relationships/slide" Target="slides/slide74.xml"/><Relationship Id="rId173" Type="http://schemas.openxmlformats.org/officeDocument/2006/relationships/slide" Target="slides/slide75.xml"/><Relationship Id="rId174" Type="http://schemas.openxmlformats.org/officeDocument/2006/relationships/slide" Target="slides/slide76.xml"/><Relationship Id="rId175" Type="http://schemas.openxmlformats.org/officeDocument/2006/relationships/slide" Target="slides/slide77.xml"/><Relationship Id="rId176" Type="http://schemas.openxmlformats.org/officeDocument/2006/relationships/slide" Target="slides/slide78.xml"/><Relationship Id="rId177" Type="http://schemas.openxmlformats.org/officeDocument/2006/relationships/slide" Target="slides/slide79.xml"/><Relationship Id="rId178" Type="http://schemas.openxmlformats.org/officeDocument/2006/relationships/slide" Target="slides/slide80.xml"/><Relationship Id="rId179" Type="http://schemas.openxmlformats.org/officeDocument/2006/relationships/slide" Target="slides/slide81.xml"/><Relationship Id="rId180" Type="http://schemas.openxmlformats.org/officeDocument/2006/relationships/slide" Target="slides/slide82.xml"/><Relationship Id="rId181" Type="http://schemas.openxmlformats.org/officeDocument/2006/relationships/slide" Target="slides/slide83.xml"/><Relationship Id="rId182" Type="http://schemas.openxmlformats.org/officeDocument/2006/relationships/slide" Target="slides/slide84.xml"/><Relationship Id="rId183" Type="http://schemas.openxmlformats.org/officeDocument/2006/relationships/slide" Target="slides/slide85.xml"/><Relationship Id="rId184" Type="http://schemas.openxmlformats.org/officeDocument/2006/relationships/slide" Target="slides/slide86.xml"/><Relationship Id="rId185" Type="http://schemas.openxmlformats.org/officeDocument/2006/relationships/slide" Target="slides/slide87.xml"/><Relationship Id="rId186" Type="http://schemas.openxmlformats.org/officeDocument/2006/relationships/slide" Target="slides/slide88.xml"/><Relationship Id="rId187" Type="http://schemas.openxmlformats.org/officeDocument/2006/relationships/slide" Target="slides/slide89.xml"/><Relationship Id="rId188" Type="http://schemas.openxmlformats.org/officeDocument/2006/relationships/slide" Target="slides/slide90.xml"/><Relationship Id="rId189" Type="http://schemas.openxmlformats.org/officeDocument/2006/relationships/slide" Target="slides/slide91.xml"/><Relationship Id="rId190" Type="http://schemas.openxmlformats.org/officeDocument/2006/relationships/slide" Target="slides/slide92.xml"/><Relationship Id="rId191" Type="http://schemas.openxmlformats.org/officeDocument/2006/relationships/slide" Target="slides/slide93.xml"/><Relationship Id="rId192" Type="http://schemas.openxmlformats.org/officeDocument/2006/relationships/slide" Target="slides/slide94.xml"/><Relationship Id="rId193" Type="http://schemas.openxmlformats.org/officeDocument/2006/relationships/slide" Target="slides/slide95.xml"/><Relationship Id="rId194" Type="http://schemas.openxmlformats.org/officeDocument/2006/relationships/slide" Target="slides/slide96.xml"/><Relationship Id="rId195" Type="http://schemas.openxmlformats.org/officeDocument/2006/relationships/slide" Target="slides/slide97.xml"/><Relationship Id="rId196" Type="http://schemas.openxmlformats.org/officeDocument/2006/relationships/slide" Target="slides/slide98.xml"/><Relationship Id="rId197" Type="http://schemas.openxmlformats.org/officeDocument/2006/relationships/slide" Target="slides/slide99.xml"/><Relationship Id="rId198" Type="http://schemas.openxmlformats.org/officeDocument/2006/relationships/slide" Target="slides/slide100.xml"/><Relationship Id="rId199" Type="http://schemas.openxmlformats.org/officeDocument/2006/relationships/slide" Target="slides/slide101.xml"/><Relationship Id="rId200" Type="http://schemas.openxmlformats.org/officeDocument/2006/relationships/slide" Target="slides/slide102.xml"/><Relationship Id="rId201" Type="http://schemas.openxmlformats.org/officeDocument/2006/relationships/slide" Target="slides/slide103.xml"/><Relationship Id="rId202" Type="http://schemas.openxmlformats.org/officeDocument/2006/relationships/slide" Target="slides/slide104.xml"/><Relationship Id="rId203" Type="http://schemas.openxmlformats.org/officeDocument/2006/relationships/slide" Target="slides/slide105.xml"/><Relationship Id="rId204" Type="http://schemas.openxmlformats.org/officeDocument/2006/relationships/slide" Target="slides/slide106.xml"/><Relationship Id="rId205"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7613E-7144-4A3C-8C60-D46D9474CD3D}" type="doc">
      <dgm:prSet loTypeId="urn:microsoft.com/office/officeart/2005/8/layout/pyramid1" loCatId="pyramid" qsTypeId="urn:microsoft.com/office/officeart/2005/8/quickstyle/simple1" qsCatId="simple" csTypeId="urn:microsoft.com/office/officeart/2005/8/colors/accent1_2" csCatId="accent1" phldr="1"/>
      <dgm:spPr/>
    </dgm:pt>
    <dgm:pt modelId="{81C6E00F-AA09-4215-9F34-B35499772E22}">
      <dgm:prSet phldrT="[Texte]"/>
      <dgm:spPr/>
      <dgm:t>
        <a:bodyPr/>
        <a:lstStyle/>
        <a:p>
          <a:r>
            <a:rPr lang="fr-FR" dirty="0"/>
            <a:t>Institution</a:t>
          </a:r>
        </a:p>
      </dgm:t>
    </dgm:pt>
    <dgm:pt modelId="{2C0FABE5-E53C-4893-A0DE-1478D436571A}" type="parTrans" cxnId="{8C2E7808-2D47-4293-828B-5B3F33C84F2C}">
      <dgm:prSet/>
      <dgm:spPr/>
      <dgm:t>
        <a:bodyPr/>
        <a:lstStyle/>
        <a:p>
          <a:endParaRPr lang="fr-FR"/>
        </a:p>
      </dgm:t>
    </dgm:pt>
    <dgm:pt modelId="{01087A7F-7622-4D05-92DE-A56D6D1AF01E}" type="sibTrans" cxnId="{8C2E7808-2D47-4293-828B-5B3F33C84F2C}">
      <dgm:prSet/>
      <dgm:spPr/>
      <dgm:t>
        <a:bodyPr/>
        <a:lstStyle/>
        <a:p>
          <a:endParaRPr lang="fr-FR"/>
        </a:p>
      </dgm:t>
    </dgm:pt>
    <dgm:pt modelId="{D87EB127-5F02-445C-8F6B-56EF7DD4C622}">
      <dgm:prSet phldrT="[Texte]"/>
      <dgm:spPr/>
      <dgm:t>
        <a:bodyPr/>
        <a:lstStyle/>
        <a:p>
          <a:r>
            <a:rPr lang="fr-FR" dirty="0"/>
            <a:t>Organisation</a:t>
          </a:r>
        </a:p>
      </dgm:t>
    </dgm:pt>
    <dgm:pt modelId="{5DEB1A41-5957-4A03-A110-4CC2035D2777}" type="parTrans" cxnId="{A29084CF-44C2-430C-B8A7-5AE57E27649B}">
      <dgm:prSet/>
      <dgm:spPr/>
      <dgm:t>
        <a:bodyPr/>
        <a:lstStyle/>
        <a:p>
          <a:endParaRPr lang="fr-FR"/>
        </a:p>
      </dgm:t>
    </dgm:pt>
    <dgm:pt modelId="{CAD2C64D-2A24-48A5-BF59-EF8D4EA254F0}" type="sibTrans" cxnId="{A29084CF-44C2-430C-B8A7-5AE57E27649B}">
      <dgm:prSet/>
      <dgm:spPr/>
      <dgm:t>
        <a:bodyPr/>
        <a:lstStyle/>
        <a:p>
          <a:endParaRPr lang="fr-FR"/>
        </a:p>
      </dgm:t>
    </dgm:pt>
    <dgm:pt modelId="{C55AD8AF-B853-4678-AF33-77105C6E6DCA}">
      <dgm:prSet phldrT="[Texte]"/>
      <dgm:spPr/>
      <dgm:t>
        <a:bodyPr/>
        <a:lstStyle/>
        <a:p>
          <a:r>
            <a:rPr lang="fr-FR" dirty="0"/>
            <a:t>Groupe</a:t>
          </a:r>
        </a:p>
      </dgm:t>
    </dgm:pt>
    <dgm:pt modelId="{5BF15726-98D8-4FD0-8C59-F0F1EBEE72A4}" type="parTrans" cxnId="{7F97FEE1-D8A8-4AD1-869B-EF0E3A82DE69}">
      <dgm:prSet/>
      <dgm:spPr/>
      <dgm:t>
        <a:bodyPr/>
        <a:lstStyle/>
        <a:p>
          <a:endParaRPr lang="fr-FR"/>
        </a:p>
      </dgm:t>
    </dgm:pt>
    <dgm:pt modelId="{71FC69A4-3523-4F4C-87F6-AEA7A0A9373E}" type="sibTrans" cxnId="{7F97FEE1-D8A8-4AD1-869B-EF0E3A82DE69}">
      <dgm:prSet/>
      <dgm:spPr/>
      <dgm:t>
        <a:bodyPr/>
        <a:lstStyle/>
        <a:p>
          <a:endParaRPr lang="fr-FR"/>
        </a:p>
      </dgm:t>
    </dgm:pt>
    <dgm:pt modelId="{AA844FD3-126F-4110-AA65-D53E01FAD0BC}">
      <dgm:prSet phldrT="[Texte]"/>
      <dgm:spPr/>
      <dgm:t>
        <a:bodyPr/>
        <a:lstStyle/>
        <a:p>
          <a:r>
            <a:rPr lang="fr-FR" dirty="0"/>
            <a:t>Interrelations</a:t>
          </a:r>
        </a:p>
      </dgm:t>
    </dgm:pt>
    <dgm:pt modelId="{61F60890-F334-4E48-A5AA-6CA690F92901}" type="parTrans" cxnId="{710A1A17-084E-4F02-858E-2CFFCEE3DFA5}">
      <dgm:prSet/>
      <dgm:spPr/>
      <dgm:t>
        <a:bodyPr/>
        <a:lstStyle/>
        <a:p>
          <a:endParaRPr lang="fr-FR"/>
        </a:p>
      </dgm:t>
    </dgm:pt>
    <dgm:pt modelId="{7A93BD9D-8A94-4D0B-BBCE-9944ADEDC14C}" type="sibTrans" cxnId="{710A1A17-084E-4F02-858E-2CFFCEE3DFA5}">
      <dgm:prSet/>
      <dgm:spPr/>
      <dgm:t>
        <a:bodyPr/>
        <a:lstStyle/>
        <a:p>
          <a:endParaRPr lang="fr-FR"/>
        </a:p>
      </dgm:t>
    </dgm:pt>
    <dgm:pt modelId="{4DE2BC40-6C89-41FB-9921-A8DC1A6D5AB1}">
      <dgm:prSet phldrT="[Texte]"/>
      <dgm:spPr/>
      <dgm:t>
        <a:bodyPr/>
        <a:lstStyle/>
        <a:p>
          <a:r>
            <a:rPr lang="fr-FR" dirty="0"/>
            <a:t>Personnes</a:t>
          </a:r>
        </a:p>
      </dgm:t>
    </dgm:pt>
    <dgm:pt modelId="{600D8223-444A-445D-9EF5-BBCA74D4EF77}" type="parTrans" cxnId="{C29C6280-E54A-4E8F-8E6A-4D95CF879704}">
      <dgm:prSet/>
      <dgm:spPr/>
      <dgm:t>
        <a:bodyPr/>
        <a:lstStyle/>
        <a:p>
          <a:endParaRPr lang="fr-FR"/>
        </a:p>
      </dgm:t>
    </dgm:pt>
    <dgm:pt modelId="{D887B655-9813-48D6-AE1A-F5B0F2D77071}" type="sibTrans" cxnId="{C29C6280-E54A-4E8F-8E6A-4D95CF879704}">
      <dgm:prSet/>
      <dgm:spPr/>
      <dgm:t>
        <a:bodyPr/>
        <a:lstStyle/>
        <a:p>
          <a:endParaRPr lang="fr-FR"/>
        </a:p>
      </dgm:t>
    </dgm:pt>
    <dgm:pt modelId="{E8B2ED83-30BE-4BCA-ACE5-9BFEE5E832CE}" type="pres">
      <dgm:prSet presAssocID="{E8C7613E-7144-4A3C-8C60-D46D9474CD3D}" presName="Name0" presStyleCnt="0">
        <dgm:presLayoutVars>
          <dgm:dir/>
          <dgm:animLvl val="lvl"/>
          <dgm:resizeHandles val="exact"/>
        </dgm:presLayoutVars>
      </dgm:prSet>
      <dgm:spPr/>
    </dgm:pt>
    <dgm:pt modelId="{663585CC-BA6C-4E75-85FF-F71FC4EDA3B6}" type="pres">
      <dgm:prSet presAssocID="{81C6E00F-AA09-4215-9F34-B35499772E22}" presName="Name8" presStyleCnt="0"/>
      <dgm:spPr/>
    </dgm:pt>
    <dgm:pt modelId="{D1F01B88-D798-4D1D-9FAB-745E5A34D966}" type="pres">
      <dgm:prSet presAssocID="{81C6E00F-AA09-4215-9F34-B35499772E22}" presName="level" presStyleLbl="node1" presStyleIdx="0" presStyleCnt="5">
        <dgm:presLayoutVars>
          <dgm:chMax val="1"/>
          <dgm:bulletEnabled val="1"/>
        </dgm:presLayoutVars>
      </dgm:prSet>
      <dgm:spPr/>
    </dgm:pt>
    <dgm:pt modelId="{7BE508DA-B5AF-4B94-A935-99DA0257EDED}" type="pres">
      <dgm:prSet presAssocID="{81C6E00F-AA09-4215-9F34-B35499772E22}" presName="levelTx" presStyleLbl="revTx" presStyleIdx="0" presStyleCnt="0">
        <dgm:presLayoutVars>
          <dgm:chMax val="1"/>
          <dgm:bulletEnabled val="1"/>
        </dgm:presLayoutVars>
      </dgm:prSet>
      <dgm:spPr/>
    </dgm:pt>
    <dgm:pt modelId="{1B26F393-CDBE-45C7-A65A-ACD03C8DAB24}" type="pres">
      <dgm:prSet presAssocID="{D87EB127-5F02-445C-8F6B-56EF7DD4C622}" presName="Name8" presStyleCnt="0"/>
      <dgm:spPr/>
    </dgm:pt>
    <dgm:pt modelId="{F9910262-D88A-48A6-9444-2F8ABD7DC1CB}" type="pres">
      <dgm:prSet presAssocID="{D87EB127-5F02-445C-8F6B-56EF7DD4C622}" presName="level" presStyleLbl="node1" presStyleIdx="1" presStyleCnt="5">
        <dgm:presLayoutVars>
          <dgm:chMax val="1"/>
          <dgm:bulletEnabled val="1"/>
        </dgm:presLayoutVars>
      </dgm:prSet>
      <dgm:spPr/>
    </dgm:pt>
    <dgm:pt modelId="{0EC94C86-3FD8-4786-9C59-30CE54FE9747}" type="pres">
      <dgm:prSet presAssocID="{D87EB127-5F02-445C-8F6B-56EF7DD4C622}" presName="levelTx" presStyleLbl="revTx" presStyleIdx="0" presStyleCnt="0">
        <dgm:presLayoutVars>
          <dgm:chMax val="1"/>
          <dgm:bulletEnabled val="1"/>
        </dgm:presLayoutVars>
      </dgm:prSet>
      <dgm:spPr/>
    </dgm:pt>
    <dgm:pt modelId="{C8F78355-A3BA-4AA9-A9F5-407EA4833D9C}" type="pres">
      <dgm:prSet presAssocID="{C55AD8AF-B853-4678-AF33-77105C6E6DCA}" presName="Name8" presStyleCnt="0"/>
      <dgm:spPr/>
    </dgm:pt>
    <dgm:pt modelId="{181130E0-576E-4661-BB01-03FE52E137BD}" type="pres">
      <dgm:prSet presAssocID="{C55AD8AF-B853-4678-AF33-77105C6E6DCA}" presName="level" presStyleLbl="node1" presStyleIdx="2" presStyleCnt="5">
        <dgm:presLayoutVars>
          <dgm:chMax val="1"/>
          <dgm:bulletEnabled val="1"/>
        </dgm:presLayoutVars>
      </dgm:prSet>
      <dgm:spPr/>
    </dgm:pt>
    <dgm:pt modelId="{697C727C-9ADE-412B-A968-45537F18783C}" type="pres">
      <dgm:prSet presAssocID="{C55AD8AF-B853-4678-AF33-77105C6E6DCA}" presName="levelTx" presStyleLbl="revTx" presStyleIdx="0" presStyleCnt="0">
        <dgm:presLayoutVars>
          <dgm:chMax val="1"/>
          <dgm:bulletEnabled val="1"/>
        </dgm:presLayoutVars>
      </dgm:prSet>
      <dgm:spPr/>
    </dgm:pt>
    <dgm:pt modelId="{9DA6B69A-29EC-4E21-9B11-37710D3A569E}" type="pres">
      <dgm:prSet presAssocID="{AA844FD3-126F-4110-AA65-D53E01FAD0BC}" presName="Name8" presStyleCnt="0"/>
      <dgm:spPr/>
    </dgm:pt>
    <dgm:pt modelId="{99151925-C8A6-4BA2-BD39-AB83ADDB94EE}" type="pres">
      <dgm:prSet presAssocID="{AA844FD3-126F-4110-AA65-D53E01FAD0BC}" presName="level" presStyleLbl="node1" presStyleIdx="3" presStyleCnt="5">
        <dgm:presLayoutVars>
          <dgm:chMax val="1"/>
          <dgm:bulletEnabled val="1"/>
        </dgm:presLayoutVars>
      </dgm:prSet>
      <dgm:spPr/>
    </dgm:pt>
    <dgm:pt modelId="{1D7A6F8F-6559-42FF-B3A2-0C7D2D20614A}" type="pres">
      <dgm:prSet presAssocID="{AA844FD3-126F-4110-AA65-D53E01FAD0BC}" presName="levelTx" presStyleLbl="revTx" presStyleIdx="0" presStyleCnt="0">
        <dgm:presLayoutVars>
          <dgm:chMax val="1"/>
          <dgm:bulletEnabled val="1"/>
        </dgm:presLayoutVars>
      </dgm:prSet>
      <dgm:spPr/>
    </dgm:pt>
    <dgm:pt modelId="{A5601F66-BF5B-44FC-A140-5B5988F8E9E9}" type="pres">
      <dgm:prSet presAssocID="{4DE2BC40-6C89-41FB-9921-A8DC1A6D5AB1}" presName="Name8" presStyleCnt="0"/>
      <dgm:spPr/>
    </dgm:pt>
    <dgm:pt modelId="{75FE2E44-C380-48B3-8C85-E8A55A6B1828}" type="pres">
      <dgm:prSet presAssocID="{4DE2BC40-6C89-41FB-9921-A8DC1A6D5AB1}" presName="level" presStyleLbl="node1" presStyleIdx="4" presStyleCnt="5">
        <dgm:presLayoutVars>
          <dgm:chMax val="1"/>
          <dgm:bulletEnabled val="1"/>
        </dgm:presLayoutVars>
      </dgm:prSet>
      <dgm:spPr/>
    </dgm:pt>
    <dgm:pt modelId="{EF99774F-F0D3-4432-9522-4F8AF7BA9EEC}" type="pres">
      <dgm:prSet presAssocID="{4DE2BC40-6C89-41FB-9921-A8DC1A6D5AB1}" presName="levelTx" presStyleLbl="revTx" presStyleIdx="0" presStyleCnt="0">
        <dgm:presLayoutVars>
          <dgm:chMax val="1"/>
          <dgm:bulletEnabled val="1"/>
        </dgm:presLayoutVars>
      </dgm:prSet>
      <dgm:spPr/>
    </dgm:pt>
  </dgm:ptLst>
  <dgm:cxnLst>
    <dgm:cxn modelId="{8C2E7808-2D47-4293-828B-5B3F33C84F2C}" srcId="{E8C7613E-7144-4A3C-8C60-D46D9474CD3D}" destId="{81C6E00F-AA09-4215-9F34-B35499772E22}" srcOrd="0" destOrd="0" parTransId="{2C0FABE5-E53C-4893-A0DE-1478D436571A}" sibTransId="{01087A7F-7622-4D05-92DE-A56D6D1AF01E}"/>
    <dgm:cxn modelId="{BE53B808-66F4-4B14-9A0D-255D79F97E42}" type="presOf" srcId="{AA844FD3-126F-4110-AA65-D53E01FAD0BC}" destId="{99151925-C8A6-4BA2-BD39-AB83ADDB94EE}" srcOrd="0" destOrd="0" presId="urn:microsoft.com/office/officeart/2005/8/layout/pyramid1"/>
    <dgm:cxn modelId="{710A1A17-084E-4F02-858E-2CFFCEE3DFA5}" srcId="{E8C7613E-7144-4A3C-8C60-D46D9474CD3D}" destId="{AA844FD3-126F-4110-AA65-D53E01FAD0BC}" srcOrd="3" destOrd="0" parTransId="{61F60890-F334-4E48-A5AA-6CA690F92901}" sibTransId="{7A93BD9D-8A94-4D0B-BBCE-9944ADEDC14C}"/>
    <dgm:cxn modelId="{BC624021-7F06-4DD2-8148-2C67282CAA8D}" type="presOf" srcId="{D87EB127-5F02-445C-8F6B-56EF7DD4C622}" destId="{0EC94C86-3FD8-4786-9C59-30CE54FE9747}" srcOrd="1" destOrd="0" presId="urn:microsoft.com/office/officeart/2005/8/layout/pyramid1"/>
    <dgm:cxn modelId="{E70B103F-D325-4DA1-9AB1-75E599991944}" type="presOf" srcId="{81C6E00F-AA09-4215-9F34-B35499772E22}" destId="{7BE508DA-B5AF-4B94-A935-99DA0257EDED}" srcOrd="1" destOrd="0" presId="urn:microsoft.com/office/officeart/2005/8/layout/pyramid1"/>
    <dgm:cxn modelId="{3D54B55C-172A-43DA-81DF-2DE855B971F6}" type="presOf" srcId="{D87EB127-5F02-445C-8F6B-56EF7DD4C622}" destId="{F9910262-D88A-48A6-9444-2F8ABD7DC1CB}" srcOrd="0" destOrd="0" presId="urn:microsoft.com/office/officeart/2005/8/layout/pyramid1"/>
    <dgm:cxn modelId="{1769CB63-D849-47C2-814B-E118AB81CFA5}" type="presOf" srcId="{C55AD8AF-B853-4678-AF33-77105C6E6DCA}" destId="{181130E0-576E-4661-BB01-03FE52E137BD}" srcOrd="0" destOrd="0" presId="urn:microsoft.com/office/officeart/2005/8/layout/pyramid1"/>
    <dgm:cxn modelId="{765D9350-1641-4031-991E-B2C064F985E8}" type="presOf" srcId="{C55AD8AF-B853-4678-AF33-77105C6E6DCA}" destId="{697C727C-9ADE-412B-A968-45537F18783C}" srcOrd="1" destOrd="0" presId="urn:microsoft.com/office/officeart/2005/8/layout/pyramid1"/>
    <dgm:cxn modelId="{8D19885A-6B5C-41AF-8542-52FA54B325B3}" type="presOf" srcId="{4DE2BC40-6C89-41FB-9921-A8DC1A6D5AB1}" destId="{EF99774F-F0D3-4432-9522-4F8AF7BA9EEC}" srcOrd="1" destOrd="0" presId="urn:microsoft.com/office/officeart/2005/8/layout/pyramid1"/>
    <dgm:cxn modelId="{C29C6280-E54A-4E8F-8E6A-4D95CF879704}" srcId="{E8C7613E-7144-4A3C-8C60-D46D9474CD3D}" destId="{4DE2BC40-6C89-41FB-9921-A8DC1A6D5AB1}" srcOrd="4" destOrd="0" parTransId="{600D8223-444A-445D-9EF5-BBCA74D4EF77}" sibTransId="{D887B655-9813-48D6-AE1A-F5B0F2D77071}"/>
    <dgm:cxn modelId="{F1AD6788-0140-40BD-BCAE-412ECBA8F6DE}" type="presOf" srcId="{AA844FD3-126F-4110-AA65-D53E01FAD0BC}" destId="{1D7A6F8F-6559-42FF-B3A2-0C7D2D20614A}" srcOrd="1" destOrd="0" presId="urn:microsoft.com/office/officeart/2005/8/layout/pyramid1"/>
    <dgm:cxn modelId="{A9F9C2AB-7E23-4CA4-9C69-4F01AA0AC6E5}" type="presOf" srcId="{4DE2BC40-6C89-41FB-9921-A8DC1A6D5AB1}" destId="{75FE2E44-C380-48B3-8C85-E8A55A6B1828}" srcOrd="0" destOrd="0" presId="urn:microsoft.com/office/officeart/2005/8/layout/pyramid1"/>
    <dgm:cxn modelId="{A0BAE0B5-AC07-4D6F-9D2F-E478FB910907}" type="presOf" srcId="{81C6E00F-AA09-4215-9F34-B35499772E22}" destId="{D1F01B88-D798-4D1D-9FAB-745E5A34D966}" srcOrd="0" destOrd="0" presId="urn:microsoft.com/office/officeart/2005/8/layout/pyramid1"/>
    <dgm:cxn modelId="{A29084CF-44C2-430C-B8A7-5AE57E27649B}" srcId="{E8C7613E-7144-4A3C-8C60-D46D9474CD3D}" destId="{D87EB127-5F02-445C-8F6B-56EF7DD4C622}" srcOrd="1" destOrd="0" parTransId="{5DEB1A41-5957-4A03-A110-4CC2035D2777}" sibTransId="{CAD2C64D-2A24-48A5-BF59-EF8D4EA254F0}"/>
    <dgm:cxn modelId="{7F97FEE1-D8A8-4AD1-869B-EF0E3A82DE69}" srcId="{E8C7613E-7144-4A3C-8C60-D46D9474CD3D}" destId="{C55AD8AF-B853-4678-AF33-77105C6E6DCA}" srcOrd="2" destOrd="0" parTransId="{5BF15726-98D8-4FD0-8C59-F0F1EBEE72A4}" sibTransId="{71FC69A4-3523-4F4C-87F6-AEA7A0A9373E}"/>
    <dgm:cxn modelId="{FCFF2DF5-B6F0-47C0-A7FC-88A541A6325C}" type="presOf" srcId="{E8C7613E-7144-4A3C-8C60-D46D9474CD3D}" destId="{E8B2ED83-30BE-4BCA-ACE5-9BFEE5E832CE}" srcOrd="0" destOrd="0" presId="urn:microsoft.com/office/officeart/2005/8/layout/pyramid1"/>
    <dgm:cxn modelId="{E33261FF-E9BA-43B5-A099-BF537200BECF}" type="presParOf" srcId="{E8B2ED83-30BE-4BCA-ACE5-9BFEE5E832CE}" destId="{663585CC-BA6C-4E75-85FF-F71FC4EDA3B6}" srcOrd="0" destOrd="0" presId="urn:microsoft.com/office/officeart/2005/8/layout/pyramid1"/>
    <dgm:cxn modelId="{DA6F28BA-3A02-4C3A-B765-CC25297E01B9}" type="presParOf" srcId="{663585CC-BA6C-4E75-85FF-F71FC4EDA3B6}" destId="{D1F01B88-D798-4D1D-9FAB-745E5A34D966}" srcOrd="0" destOrd="0" presId="urn:microsoft.com/office/officeart/2005/8/layout/pyramid1"/>
    <dgm:cxn modelId="{CF9626BF-B6D7-42AA-A5ED-2E8F541AC5CB}" type="presParOf" srcId="{663585CC-BA6C-4E75-85FF-F71FC4EDA3B6}" destId="{7BE508DA-B5AF-4B94-A935-99DA0257EDED}" srcOrd="1" destOrd="0" presId="urn:microsoft.com/office/officeart/2005/8/layout/pyramid1"/>
    <dgm:cxn modelId="{3D784F7E-3CD7-4B4F-B52B-88B959B73D96}" type="presParOf" srcId="{E8B2ED83-30BE-4BCA-ACE5-9BFEE5E832CE}" destId="{1B26F393-CDBE-45C7-A65A-ACD03C8DAB24}" srcOrd="1" destOrd="0" presId="urn:microsoft.com/office/officeart/2005/8/layout/pyramid1"/>
    <dgm:cxn modelId="{1C32948E-B33A-48F3-98D3-4C699DC506B0}" type="presParOf" srcId="{1B26F393-CDBE-45C7-A65A-ACD03C8DAB24}" destId="{F9910262-D88A-48A6-9444-2F8ABD7DC1CB}" srcOrd="0" destOrd="0" presId="urn:microsoft.com/office/officeart/2005/8/layout/pyramid1"/>
    <dgm:cxn modelId="{51089AB4-8561-4249-85F5-315B8D0A5721}" type="presParOf" srcId="{1B26F393-CDBE-45C7-A65A-ACD03C8DAB24}" destId="{0EC94C86-3FD8-4786-9C59-30CE54FE9747}" srcOrd="1" destOrd="0" presId="urn:microsoft.com/office/officeart/2005/8/layout/pyramid1"/>
    <dgm:cxn modelId="{12C6BCC4-FCEF-491B-A1C1-98B2EF65CC91}" type="presParOf" srcId="{E8B2ED83-30BE-4BCA-ACE5-9BFEE5E832CE}" destId="{C8F78355-A3BA-4AA9-A9F5-407EA4833D9C}" srcOrd="2" destOrd="0" presId="urn:microsoft.com/office/officeart/2005/8/layout/pyramid1"/>
    <dgm:cxn modelId="{205E2A06-65E6-4DEE-A5A7-ACA8AE6C3B2F}" type="presParOf" srcId="{C8F78355-A3BA-4AA9-A9F5-407EA4833D9C}" destId="{181130E0-576E-4661-BB01-03FE52E137BD}" srcOrd="0" destOrd="0" presId="urn:microsoft.com/office/officeart/2005/8/layout/pyramid1"/>
    <dgm:cxn modelId="{3BBE516B-89F3-46EC-B7D6-84732E8474D0}" type="presParOf" srcId="{C8F78355-A3BA-4AA9-A9F5-407EA4833D9C}" destId="{697C727C-9ADE-412B-A968-45537F18783C}" srcOrd="1" destOrd="0" presId="urn:microsoft.com/office/officeart/2005/8/layout/pyramid1"/>
    <dgm:cxn modelId="{F774D68F-C60C-4C20-96B9-E7E6B0A20072}" type="presParOf" srcId="{E8B2ED83-30BE-4BCA-ACE5-9BFEE5E832CE}" destId="{9DA6B69A-29EC-4E21-9B11-37710D3A569E}" srcOrd="3" destOrd="0" presId="urn:microsoft.com/office/officeart/2005/8/layout/pyramid1"/>
    <dgm:cxn modelId="{47D0CDA3-4FE6-4ECB-BEE3-0A1686770E96}" type="presParOf" srcId="{9DA6B69A-29EC-4E21-9B11-37710D3A569E}" destId="{99151925-C8A6-4BA2-BD39-AB83ADDB94EE}" srcOrd="0" destOrd="0" presId="urn:microsoft.com/office/officeart/2005/8/layout/pyramid1"/>
    <dgm:cxn modelId="{25AADC78-B11F-4E17-8788-CEB33909EBD4}" type="presParOf" srcId="{9DA6B69A-29EC-4E21-9B11-37710D3A569E}" destId="{1D7A6F8F-6559-42FF-B3A2-0C7D2D20614A}" srcOrd="1" destOrd="0" presId="urn:microsoft.com/office/officeart/2005/8/layout/pyramid1"/>
    <dgm:cxn modelId="{9D1A5B35-257C-40B6-A034-511AC23CBC0E}" type="presParOf" srcId="{E8B2ED83-30BE-4BCA-ACE5-9BFEE5E832CE}" destId="{A5601F66-BF5B-44FC-A140-5B5988F8E9E9}" srcOrd="4" destOrd="0" presId="urn:microsoft.com/office/officeart/2005/8/layout/pyramid1"/>
    <dgm:cxn modelId="{4FC679F4-D72C-4BB0-AAAE-E02575859934}" type="presParOf" srcId="{A5601F66-BF5B-44FC-A140-5B5988F8E9E9}" destId="{75FE2E44-C380-48B3-8C85-E8A55A6B1828}" srcOrd="0" destOrd="0" presId="urn:microsoft.com/office/officeart/2005/8/layout/pyramid1"/>
    <dgm:cxn modelId="{EF710A7A-C686-46F4-B421-C27944E0B552}" type="presParOf" srcId="{A5601F66-BF5B-44FC-A140-5B5988F8E9E9}" destId="{EF99774F-F0D3-4432-9522-4F8AF7BA9EEC}"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800" dirty="0"/>
        </a:p>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ScaleX="96342" custScaleY="113082" custLinFactNeighborX="2439" custLinFactNeighborY="5455"/>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custScaleX="95122"/>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ScaleX="93293"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dgm:presLayoutVars>
          <dgm:chMax val="0"/>
          <dgm:chPref val="0"/>
        </dgm:presLayoutVars>
      </dgm:prSet>
      <dgm:spPr/>
    </dgm:pt>
  </dgm:ptLst>
  <dgm:cxnLst>
    <dgm:cxn modelId="{5B5E3012-AEB4-4D1D-9F16-406BED715784}" type="presOf" srcId="{52D96DB6-7644-488D-AAB2-D96C2DA74E54}" destId="{FE9FF971-BA7B-4AF6-BB29-149E6AB6CBBD}" srcOrd="0" destOrd="0" presId="urn:microsoft.com/office/officeart/2005/8/layout/matrix1"/>
    <dgm:cxn modelId="{9B6DE614-7EC6-4BA3-BF4F-8994069447F6}" type="presOf" srcId="{569B5393-F25A-43BD-8294-1157EA058514}" destId="{1353F498-D143-41FD-AD58-5048F1208136}" srcOrd="0" destOrd="0" presId="urn:microsoft.com/office/officeart/2005/8/layout/matrix1"/>
    <dgm:cxn modelId="{C38CEE16-7ADF-48B0-A530-D6E5BAAE1C85}" type="presOf" srcId="{E85058BF-4188-4AD3-93B7-B9AB65098DDF}" destId="{D3449A7A-55D5-4A62-9859-64F035F102FA}" srcOrd="1" destOrd="0" presId="urn:microsoft.com/office/officeart/2005/8/layout/matrix1"/>
    <dgm:cxn modelId="{B7EE4720-A5B0-45F5-86E4-205F54A7F02B}" srcId="{52D96DB6-7644-488D-AAB2-D96C2DA74E54}" destId="{B38295D8-08F4-41CE-955D-9E37E86C5E79}" srcOrd="4" destOrd="0" parTransId="{2D26094F-94B4-453A-9AF7-21C4C03350E5}" sibTransId="{F2BC91A9-9066-485F-8C3A-0A6C96E75ADA}"/>
    <dgm:cxn modelId="{690B3832-E36D-4DD7-A80B-8F0BCAB3E585}" type="presOf" srcId="{9A119919-486E-4B5E-B673-D1F1E3E69BCA}" destId="{48E6FE94-F8D1-4DB3-9453-83534DE7E315}"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46D6FB7E-019D-4DDA-A7D6-FBD9A6BF0FA2}" type="presOf" srcId="{AE0B116D-2533-4A15-BED0-693570B06CDE}" destId="{2CAF8AE4-A162-4ECE-B4A7-8E42ECBCD308}" srcOrd="1"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58D33EB4-275E-497E-82BA-F7B351369DA9}" type="presOf" srcId="{9A119919-486E-4B5E-B673-D1F1E3E69BCA}" destId="{4E1E315A-ECC4-4F40-A7DB-EF4E85466528}" srcOrd="1" destOrd="0" presId="urn:microsoft.com/office/officeart/2005/8/layout/matrix1"/>
    <dgm:cxn modelId="{0BDF8BC3-1789-4B45-9791-4A3726AECBAD}" type="presOf" srcId="{AE0B116D-2533-4A15-BED0-693570B06CDE}" destId="{1B3AD993-46B2-4AA3-8FF3-8B96B81AF8A9}" srcOrd="0"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CF8974E5-2C18-4065-B1E7-567BCE31BC4B}" type="presOf" srcId="{AFDAD299-1123-4DA0-A8A1-6F3BB5743F40}" destId="{1D6F3DD9-2552-4A39-A8F7-8556E327A644}" srcOrd="0" destOrd="0" presId="urn:microsoft.com/office/officeart/2005/8/layout/matrix1"/>
    <dgm:cxn modelId="{3246A9EF-C70E-44E9-BD14-1AA8CD6A671D}" type="presOf" srcId="{E85058BF-4188-4AD3-93B7-B9AB65098DDF}" destId="{D79885D4-064C-47B6-8904-D287A9097ADE}" srcOrd="0" destOrd="0" presId="urn:microsoft.com/office/officeart/2005/8/layout/matrix1"/>
    <dgm:cxn modelId="{713122F2-E4C4-4089-8D06-F1AC40C3C47B}" type="presOf" srcId="{569B5393-F25A-43BD-8294-1157EA058514}" destId="{77C03CFA-4AED-406E-AA0D-5867CFEA3632}" srcOrd="1" destOrd="0" presId="urn:microsoft.com/office/officeart/2005/8/layout/matrix1"/>
    <dgm:cxn modelId="{C1F6A0D4-8B2B-435D-B96A-5AAF1569544A}" type="presParOf" srcId="{1D6F3DD9-2552-4A39-A8F7-8556E327A644}" destId="{EC9D1536-84A6-49F3-9E36-45A3573A9545}" srcOrd="0" destOrd="0" presId="urn:microsoft.com/office/officeart/2005/8/layout/matrix1"/>
    <dgm:cxn modelId="{E29F48CE-56EC-4345-BBF0-E1BB804A8C29}" type="presParOf" srcId="{EC9D1536-84A6-49F3-9E36-45A3573A9545}" destId="{48E6FE94-F8D1-4DB3-9453-83534DE7E315}" srcOrd="0" destOrd="0" presId="urn:microsoft.com/office/officeart/2005/8/layout/matrix1"/>
    <dgm:cxn modelId="{FD45B078-7647-440E-95C5-2F28867E0A42}" type="presParOf" srcId="{EC9D1536-84A6-49F3-9E36-45A3573A9545}" destId="{4E1E315A-ECC4-4F40-A7DB-EF4E85466528}" srcOrd="1" destOrd="0" presId="urn:microsoft.com/office/officeart/2005/8/layout/matrix1"/>
    <dgm:cxn modelId="{27455BB6-5A04-4C43-9F85-9C1364789D27}" type="presParOf" srcId="{EC9D1536-84A6-49F3-9E36-45A3573A9545}" destId="{1B3AD993-46B2-4AA3-8FF3-8B96B81AF8A9}" srcOrd="2" destOrd="0" presId="urn:microsoft.com/office/officeart/2005/8/layout/matrix1"/>
    <dgm:cxn modelId="{4E765D9A-C27C-463B-9938-C63740B44E60}" type="presParOf" srcId="{EC9D1536-84A6-49F3-9E36-45A3573A9545}" destId="{2CAF8AE4-A162-4ECE-B4A7-8E42ECBCD308}" srcOrd="3" destOrd="0" presId="urn:microsoft.com/office/officeart/2005/8/layout/matrix1"/>
    <dgm:cxn modelId="{69260CF4-1FE3-4BBB-A193-E08CFC9EB5A6}" type="presParOf" srcId="{EC9D1536-84A6-49F3-9E36-45A3573A9545}" destId="{D79885D4-064C-47B6-8904-D287A9097ADE}" srcOrd="4" destOrd="0" presId="urn:microsoft.com/office/officeart/2005/8/layout/matrix1"/>
    <dgm:cxn modelId="{310CF169-0515-4436-9A0C-442BCDC3AAD7}" type="presParOf" srcId="{EC9D1536-84A6-49F3-9E36-45A3573A9545}" destId="{D3449A7A-55D5-4A62-9859-64F035F102FA}" srcOrd="5" destOrd="0" presId="urn:microsoft.com/office/officeart/2005/8/layout/matrix1"/>
    <dgm:cxn modelId="{8CF22747-DE4E-4279-AD53-A58741E5AA5E}" type="presParOf" srcId="{EC9D1536-84A6-49F3-9E36-45A3573A9545}" destId="{1353F498-D143-41FD-AD58-5048F1208136}" srcOrd="6" destOrd="0" presId="urn:microsoft.com/office/officeart/2005/8/layout/matrix1"/>
    <dgm:cxn modelId="{6C98A089-113D-4729-AA12-F4F02592D575}" type="presParOf" srcId="{EC9D1536-84A6-49F3-9E36-45A3573A9545}" destId="{77C03CFA-4AED-406E-AA0D-5867CFEA3632}" srcOrd="7" destOrd="0" presId="urn:microsoft.com/office/officeart/2005/8/layout/matrix1"/>
    <dgm:cxn modelId="{1DE0DFBB-1D44-4AC0-ABB8-9A393A5F78FB}"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800" dirty="0"/>
        </a:p>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2200" dirty="0"/>
            <a:t>Ce que nous attendons  du rôle du l’autre</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custLinFactNeighborX="-21346" custLinFactNeighborY="-18515">
        <dgm:presLayoutVars>
          <dgm:chMax val="0"/>
          <dgm:chPref val="0"/>
        </dgm:presLayoutVars>
      </dgm:prSet>
      <dgm:spPr/>
    </dgm:pt>
  </dgm:ptLst>
  <dgm:cxnLst>
    <dgm:cxn modelId="{B7EE4720-A5B0-45F5-86E4-205F54A7F02B}" srcId="{52D96DB6-7644-488D-AAB2-D96C2DA74E54}" destId="{B38295D8-08F4-41CE-955D-9E37E86C5E79}" srcOrd="4" destOrd="0" parTransId="{2D26094F-94B4-453A-9AF7-21C4C03350E5}" sibTransId="{F2BC91A9-9066-485F-8C3A-0A6C96E75ADA}"/>
    <dgm:cxn modelId="{C81BB45C-B11B-4CC8-8629-86953015F842}" srcId="{52D96DB6-7644-488D-AAB2-D96C2DA74E54}" destId="{E85058BF-4188-4AD3-93B7-B9AB65098DDF}" srcOrd="2" destOrd="0" parTransId="{22CF2571-7310-4E16-9A09-6B6FD4C7CEEA}" sibTransId="{DD68B869-8C22-4A87-9485-606FCF645415}"/>
    <dgm:cxn modelId="{4D5F7A5D-1713-4E09-8DC1-F3CB09439466}" type="presOf" srcId="{AE0B116D-2533-4A15-BED0-693570B06CDE}" destId="{2CAF8AE4-A162-4ECE-B4A7-8E42ECBCD308}" srcOrd="1" destOrd="0" presId="urn:microsoft.com/office/officeart/2005/8/layout/matrix1"/>
    <dgm:cxn modelId="{71ECD941-0EC8-46BF-9C95-F2E0B93285DE}" type="presOf" srcId="{9A119919-486E-4B5E-B673-D1F1E3E69BCA}" destId="{4E1E315A-ECC4-4F40-A7DB-EF4E85466528}" srcOrd="1" destOrd="0" presId="urn:microsoft.com/office/officeart/2005/8/layout/matrix1"/>
    <dgm:cxn modelId="{B00D8366-54CB-462A-89BB-D214F1D4D356}" type="presOf" srcId="{AFDAD299-1123-4DA0-A8A1-6F3BB5743F40}" destId="{1D6F3DD9-2552-4A39-A8F7-8556E327A644}" srcOrd="0" destOrd="0" presId="urn:microsoft.com/office/officeart/2005/8/layout/matrix1"/>
    <dgm:cxn modelId="{1D89BC47-9B7B-42F4-B11B-E67B23FBCDB0}" type="presOf" srcId="{E85058BF-4188-4AD3-93B7-B9AB65098DDF}" destId="{D79885D4-064C-47B6-8904-D287A9097ADE}"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8AD64578-17FC-4700-A1BF-6CF8786CC2D0}" type="presOf" srcId="{569B5393-F25A-43BD-8294-1157EA058514}" destId="{77C03CFA-4AED-406E-AA0D-5867CFEA3632}" srcOrd="1" destOrd="0" presId="urn:microsoft.com/office/officeart/2005/8/layout/matrix1"/>
    <dgm:cxn modelId="{4268F77C-F65D-4B2C-8AB5-B9C900E20E99}" type="presOf" srcId="{9A119919-486E-4B5E-B673-D1F1E3E69BCA}" destId="{48E6FE94-F8D1-4DB3-9453-83534DE7E315}" srcOrd="0" destOrd="0" presId="urn:microsoft.com/office/officeart/2005/8/layout/matrix1"/>
    <dgm:cxn modelId="{74331882-DA47-4E85-AD9E-5D36A660EF0B}" type="presOf" srcId="{52D96DB6-7644-488D-AAB2-D96C2DA74E54}" destId="{FE9FF971-BA7B-4AF6-BB29-149E6AB6CBBD}"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326EFCA8-6F39-445F-B871-D8C7D51600FB}" type="presOf" srcId="{AE0B116D-2533-4A15-BED0-693570B06CDE}" destId="{1B3AD993-46B2-4AA3-8FF3-8B96B81AF8A9}" srcOrd="0" destOrd="0" presId="urn:microsoft.com/office/officeart/2005/8/layout/matrix1"/>
    <dgm:cxn modelId="{DEE7F1B9-068E-41B4-9D90-2B1E249C0528}" type="presOf" srcId="{569B5393-F25A-43BD-8294-1157EA058514}" destId="{1353F498-D143-41FD-AD58-5048F1208136}" srcOrd="0" destOrd="0" presId="urn:microsoft.com/office/officeart/2005/8/layout/matrix1"/>
    <dgm:cxn modelId="{BBA75FC3-AF2E-49F0-83AD-59F3E5C05A54}" type="presOf" srcId="{E85058BF-4188-4AD3-93B7-B9AB65098DDF}" destId="{D3449A7A-55D5-4A62-9859-64F035F102FA}"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911FA04C-7204-459C-ACFC-E7A7761E4B55}" type="presParOf" srcId="{1D6F3DD9-2552-4A39-A8F7-8556E327A644}" destId="{EC9D1536-84A6-49F3-9E36-45A3573A9545}" srcOrd="0" destOrd="0" presId="urn:microsoft.com/office/officeart/2005/8/layout/matrix1"/>
    <dgm:cxn modelId="{522743F2-097A-424D-8323-852D54E576DB}" type="presParOf" srcId="{EC9D1536-84A6-49F3-9E36-45A3573A9545}" destId="{48E6FE94-F8D1-4DB3-9453-83534DE7E315}" srcOrd="0" destOrd="0" presId="urn:microsoft.com/office/officeart/2005/8/layout/matrix1"/>
    <dgm:cxn modelId="{6E63BE4E-DD3D-4C12-A8BF-51E50FE27C4F}" type="presParOf" srcId="{EC9D1536-84A6-49F3-9E36-45A3573A9545}" destId="{4E1E315A-ECC4-4F40-A7DB-EF4E85466528}" srcOrd="1" destOrd="0" presId="urn:microsoft.com/office/officeart/2005/8/layout/matrix1"/>
    <dgm:cxn modelId="{5CD338A2-433D-4ABD-9BC0-9C11DB2C83EA}" type="presParOf" srcId="{EC9D1536-84A6-49F3-9E36-45A3573A9545}" destId="{1B3AD993-46B2-4AA3-8FF3-8B96B81AF8A9}" srcOrd="2" destOrd="0" presId="urn:microsoft.com/office/officeart/2005/8/layout/matrix1"/>
    <dgm:cxn modelId="{B1A48B48-CEE2-482C-9B8B-BD7B5EE66C5B}" type="presParOf" srcId="{EC9D1536-84A6-49F3-9E36-45A3573A9545}" destId="{2CAF8AE4-A162-4ECE-B4A7-8E42ECBCD308}" srcOrd="3" destOrd="0" presId="urn:microsoft.com/office/officeart/2005/8/layout/matrix1"/>
    <dgm:cxn modelId="{2B895D5B-3B03-4440-ABF6-86B572F264D7}" type="presParOf" srcId="{EC9D1536-84A6-49F3-9E36-45A3573A9545}" destId="{D79885D4-064C-47B6-8904-D287A9097ADE}" srcOrd="4" destOrd="0" presId="urn:microsoft.com/office/officeart/2005/8/layout/matrix1"/>
    <dgm:cxn modelId="{90F67FB7-74EC-49D3-A01D-CBD7A4F4B11B}" type="presParOf" srcId="{EC9D1536-84A6-49F3-9E36-45A3573A9545}" destId="{D3449A7A-55D5-4A62-9859-64F035F102FA}" srcOrd="5" destOrd="0" presId="urn:microsoft.com/office/officeart/2005/8/layout/matrix1"/>
    <dgm:cxn modelId="{B50F4407-811B-4498-BFAD-97B985F3FF92}" type="presParOf" srcId="{EC9D1536-84A6-49F3-9E36-45A3573A9545}" destId="{1353F498-D143-41FD-AD58-5048F1208136}" srcOrd="6" destOrd="0" presId="urn:microsoft.com/office/officeart/2005/8/layout/matrix1"/>
    <dgm:cxn modelId="{D75CD40E-C82B-4816-A8D1-039B08DAC5EA}" type="presParOf" srcId="{EC9D1536-84A6-49F3-9E36-45A3573A9545}" destId="{77C03CFA-4AED-406E-AA0D-5867CFEA3632}" srcOrd="7" destOrd="0" presId="urn:microsoft.com/office/officeart/2005/8/layout/matrix1"/>
    <dgm:cxn modelId="{F9B48B55-197F-43CE-B2B2-DDAD9B201DF6}"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6582" custLinFactNeighborY="2622"/>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7317" custLinFactNeighborY="481"/>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custLinFactNeighborX="26726" custLinFactNeighborY="-17963">
        <dgm:presLayoutVars>
          <dgm:chMax val="0"/>
          <dgm:chPref val="0"/>
        </dgm:presLayoutVars>
      </dgm:prSet>
      <dgm:spPr/>
    </dgm:pt>
  </dgm:ptLst>
  <dgm:cxnLst>
    <dgm:cxn modelId="{B7EE4720-A5B0-45F5-86E4-205F54A7F02B}" srcId="{52D96DB6-7644-488D-AAB2-D96C2DA74E54}" destId="{B38295D8-08F4-41CE-955D-9E37E86C5E79}" srcOrd="4" destOrd="0" parTransId="{2D26094F-94B4-453A-9AF7-21C4C03350E5}" sibTransId="{F2BC91A9-9066-485F-8C3A-0A6C96E75ADA}"/>
    <dgm:cxn modelId="{C81BB45C-B11B-4CC8-8629-86953015F842}" srcId="{52D96DB6-7644-488D-AAB2-D96C2DA74E54}" destId="{E85058BF-4188-4AD3-93B7-B9AB65098DDF}" srcOrd="2" destOrd="0" parTransId="{22CF2571-7310-4E16-9A09-6B6FD4C7CEEA}" sibTransId="{DD68B869-8C22-4A87-9485-606FCF645415}"/>
    <dgm:cxn modelId="{63BDD061-741F-487C-A273-633A06D10EEB}" type="presOf" srcId="{AFDAD299-1123-4DA0-A8A1-6F3BB5743F40}" destId="{1D6F3DD9-2552-4A39-A8F7-8556E327A644}"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1A05BE53-4741-4411-8F64-FBEEFC768798}" type="presOf" srcId="{E85058BF-4188-4AD3-93B7-B9AB65098DDF}" destId="{D79885D4-064C-47B6-8904-D287A9097ADE}" srcOrd="0" destOrd="0" presId="urn:microsoft.com/office/officeart/2005/8/layout/matrix1"/>
    <dgm:cxn modelId="{3BD31C79-A7AF-4192-B4D7-930A9837EF41}" type="presOf" srcId="{AE0B116D-2533-4A15-BED0-693570B06CDE}" destId="{1B3AD993-46B2-4AA3-8FF3-8B96B81AF8A9}" srcOrd="0" destOrd="0" presId="urn:microsoft.com/office/officeart/2005/8/layout/matrix1"/>
    <dgm:cxn modelId="{A6EFC27D-81C8-46EA-8D77-6AA46253049D}" type="presOf" srcId="{9A119919-486E-4B5E-B673-D1F1E3E69BCA}" destId="{48E6FE94-F8D1-4DB3-9453-83534DE7E315}" srcOrd="0" destOrd="0" presId="urn:microsoft.com/office/officeart/2005/8/layout/matrix1"/>
    <dgm:cxn modelId="{2A16B19F-2931-48EE-80A8-3ACE93EFC8A8}" type="presOf" srcId="{AE0B116D-2533-4A15-BED0-693570B06CDE}" destId="{2CAF8AE4-A162-4ECE-B4A7-8E42ECBCD308}" srcOrd="1"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B172DEA7-41AD-4324-94DA-7F49489151C3}" type="presOf" srcId="{569B5393-F25A-43BD-8294-1157EA058514}" destId="{77C03CFA-4AED-406E-AA0D-5867CFEA3632}" srcOrd="1" destOrd="0" presId="urn:microsoft.com/office/officeart/2005/8/layout/matrix1"/>
    <dgm:cxn modelId="{0ECE20AD-B8D4-4171-AE84-33E88230A2D2}" type="presOf" srcId="{E85058BF-4188-4AD3-93B7-B9AB65098DDF}" destId="{D3449A7A-55D5-4A62-9859-64F035F102FA}" srcOrd="1" destOrd="0" presId="urn:microsoft.com/office/officeart/2005/8/layout/matrix1"/>
    <dgm:cxn modelId="{5F1E27BD-A939-4487-A139-B4EFB6FA86AF}" type="presOf" srcId="{569B5393-F25A-43BD-8294-1157EA058514}" destId="{1353F498-D143-41FD-AD58-5048F1208136}" srcOrd="0" destOrd="0" presId="urn:microsoft.com/office/officeart/2005/8/layout/matrix1"/>
    <dgm:cxn modelId="{D9C61DBE-6AF4-47DA-A2FE-12D579EF7079}" type="presOf" srcId="{9A119919-486E-4B5E-B673-D1F1E3E69BCA}" destId="{4E1E315A-ECC4-4F40-A7DB-EF4E85466528}"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6DEEE9F9-6CC3-44C7-B199-32C06C468512}" type="presOf" srcId="{52D96DB6-7644-488D-AAB2-D96C2DA74E54}" destId="{FE9FF971-BA7B-4AF6-BB29-149E6AB6CBBD}" srcOrd="0" destOrd="0" presId="urn:microsoft.com/office/officeart/2005/8/layout/matrix1"/>
    <dgm:cxn modelId="{4B35EA43-33D4-443A-9FF7-0FB79FCC9F09}" type="presParOf" srcId="{1D6F3DD9-2552-4A39-A8F7-8556E327A644}" destId="{EC9D1536-84A6-49F3-9E36-45A3573A9545}" srcOrd="0" destOrd="0" presId="urn:microsoft.com/office/officeart/2005/8/layout/matrix1"/>
    <dgm:cxn modelId="{304EF393-C29F-463C-8E4B-0B3F6EDAD0BF}" type="presParOf" srcId="{EC9D1536-84A6-49F3-9E36-45A3573A9545}" destId="{48E6FE94-F8D1-4DB3-9453-83534DE7E315}" srcOrd="0" destOrd="0" presId="urn:microsoft.com/office/officeart/2005/8/layout/matrix1"/>
    <dgm:cxn modelId="{FE51D68D-5A73-42C0-AD40-C1AF3C0BF85C}" type="presParOf" srcId="{EC9D1536-84A6-49F3-9E36-45A3573A9545}" destId="{4E1E315A-ECC4-4F40-A7DB-EF4E85466528}" srcOrd="1" destOrd="0" presId="urn:microsoft.com/office/officeart/2005/8/layout/matrix1"/>
    <dgm:cxn modelId="{FB92370B-E937-40CB-86A1-60C6A36339CD}" type="presParOf" srcId="{EC9D1536-84A6-49F3-9E36-45A3573A9545}" destId="{1B3AD993-46B2-4AA3-8FF3-8B96B81AF8A9}" srcOrd="2" destOrd="0" presId="urn:microsoft.com/office/officeart/2005/8/layout/matrix1"/>
    <dgm:cxn modelId="{BAC30567-A6C3-4F5D-B7BF-114116999994}" type="presParOf" srcId="{EC9D1536-84A6-49F3-9E36-45A3573A9545}" destId="{2CAF8AE4-A162-4ECE-B4A7-8E42ECBCD308}" srcOrd="3" destOrd="0" presId="urn:microsoft.com/office/officeart/2005/8/layout/matrix1"/>
    <dgm:cxn modelId="{350E65B9-8508-404D-9B6C-43B9C3358C76}" type="presParOf" srcId="{EC9D1536-84A6-49F3-9E36-45A3573A9545}" destId="{D79885D4-064C-47B6-8904-D287A9097ADE}" srcOrd="4" destOrd="0" presId="urn:microsoft.com/office/officeart/2005/8/layout/matrix1"/>
    <dgm:cxn modelId="{D83F8B23-5788-49D4-9609-EB9197B14011}" type="presParOf" srcId="{EC9D1536-84A6-49F3-9E36-45A3573A9545}" destId="{D3449A7A-55D5-4A62-9859-64F035F102FA}" srcOrd="5" destOrd="0" presId="urn:microsoft.com/office/officeart/2005/8/layout/matrix1"/>
    <dgm:cxn modelId="{686A024D-EDE4-4F3B-8271-897892ACA13F}" type="presParOf" srcId="{EC9D1536-84A6-49F3-9E36-45A3573A9545}" destId="{1353F498-D143-41FD-AD58-5048F1208136}" srcOrd="6" destOrd="0" presId="urn:microsoft.com/office/officeart/2005/8/layout/matrix1"/>
    <dgm:cxn modelId="{1C4AF816-B894-4BE0-BF59-C71ECE442FDA}" type="presParOf" srcId="{EC9D1536-84A6-49F3-9E36-45A3573A9545}" destId="{77C03CFA-4AED-406E-AA0D-5867CFEA3632}" srcOrd="7" destOrd="0" presId="urn:microsoft.com/office/officeart/2005/8/layout/matrix1"/>
    <dgm:cxn modelId="{D8DB452C-A6D2-4228-BCBB-104D9AC0B8FA}"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800" dirty="0"/>
        </a:p>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custLinFactNeighborX="-25411" custLinFactNeighborY="18868">
        <dgm:presLayoutVars>
          <dgm:chMax val="0"/>
          <dgm:chPref val="0"/>
        </dgm:presLayoutVars>
      </dgm:prSet>
      <dgm:spPr/>
    </dgm:pt>
  </dgm:ptLst>
  <dgm:cxnLst>
    <dgm:cxn modelId="{A509D900-5D7A-4B83-BBB8-10EE5F8C0A74}" type="presOf" srcId="{9A119919-486E-4B5E-B673-D1F1E3E69BCA}" destId="{48E6FE94-F8D1-4DB3-9453-83534DE7E315}" srcOrd="0" destOrd="0" presId="urn:microsoft.com/office/officeart/2005/8/layout/matrix1"/>
    <dgm:cxn modelId="{6F1E821A-A118-41D3-885B-3F81EC990DD2}" type="presOf" srcId="{569B5393-F25A-43BD-8294-1157EA058514}" destId="{77C03CFA-4AED-406E-AA0D-5867CFEA3632}" srcOrd="1" destOrd="0" presId="urn:microsoft.com/office/officeart/2005/8/layout/matrix1"/>
    <dgm:cxn modelId="{B7EE4720-A5B0-45F5-86E4-205F54A7F02B}" srcId="{52D96DB6-7644-488D-AAB2-D96C2DA74E54}" destId="{B38295D8-08F4-41CE-955D-9E37E86C5E79}" srcOrd="4" destOrd="0" parTransId="{2D26094F-94B4-453A-9AF7-21C4C03350E5}" sibTransId="{F2BC91A9-9066-485F-8C3A-0A6C96E75ADA}"/>
    <dgm:cxn modelId="{C81BB45C-B11B-4CC8-8629-86953015F842}" srcId="{52D96DB6-7644-488D-AAB2-D96C2DA74E54}" destId="{E85058BF-4188-4AD3-93B7-B9AB65098DDF}" srcOrd="2" destOrd="0" parTransId="{22CF2571-7310-4E16-9A09-6B6FD4C7CEEA}" sibTransId="{DD68B869-8C22-4A87-9485-606FCF645415}"/>
    <dgm:cxn modelId="{A634E542-36DD-4A13-A923-A98662781F90}" type="presOf" srcId="{E85058BF-4188-4AD3-93B7-B9AB65098DDF}" destId="{D79885D4-064C-47B6-8904-D287A9097ADE}" srcOrd="0" destOrd="0" presId="urn:microsoft.com/office/officeart/2005/8/layout/matrix1"/>
    <dgm:cxn modelId="{CE6FE546-01BF-4748-8A4A-B22E61FDFCDB}" type="presOf" srcId="{52D96DB6-7644-488D-AAB2-D96C2DA74E54}" destId="{FE9FF971-BA7B-4AF6-BB29-149E6AB6CBBD}"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1D4AEC4B-4A5F-40DE-A4BF-B347C9CE2E96}" type="presOf" srcId="{569B5393-F25A-43BD-8294-1157EA058514}" destId="{1353F498-D143-41FD-AD58-5048F1208136}" srcOrd="0" destOrd="0" presId="urn:microsoft.com/office/officeart/2005/8/layout/matrix1"/>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32114080-86C8-4B84-8C8C-15B0C4F1F872}" type="presOf" srcId="{AE0B116D-2533-4A15-BED0-693570B06CDE}" destId="{1B3AD993-46B2-4AA3-8FF3-8B96B81AF8A9}" srcOrd="0" destOrd="0" presId="urn:microsoft.com/office/officeart/2005/8/layout/matrix1"/>
    <dgm:cxn modelId="{1ADD508D-633A-4F38-86C6-1B4494E0F19D}" type="presOf" srcId="{E85058BF-4188-4AD3-93B7-B9AB65098DDF}" destId="{D3449A7A-55D5-4A62-9859-64F035F102FA}" srcOrd="1" destOrd="0" presId="urn:microsoft.com/office/officeart/2005/8/layout/matrix1"/>
    <dgm:cxn modelId="{A559BE98-185E-44D9-833F-08E82E83C4DE}" type="presOf" srcId="{AE0B116D-2533-4A15-BED0-693570B06CDE}" destId="{2CAF8AE4-A162-4ECE-B4A7-8E42ECBCD308}" srcOrd="1"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341063C4-11FD-4AF9-9E35-EAA68D3CEF8C}" type="presOf" srcId="{9A119919-486E-4B5E-B673-D1F1E3E69BCA}" destId="{4E1E315A-ECC4-4F40-A7DB-EF4E85466528}"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FB0735D7-3062-4C1F-A9F7-A496C1A69E7B}" type="presOf" srcId="{AFDAD299-1123-4DA0-A8A1-6F3BB5743F40}" destId="{1D6F3DD9-2552-4A39-A8F7-8556E327A644}" srcOrd="0" destOrd="0" presId="urn:microsoft.com/office/officeart/2005/8/layout/matrix1"/>
    <dgm:cxn modelId="{239D8882-8F71-41D6-B579-1983A93A07D6}" type="presParOf" srcId="{1D6F3DD9-2552-4A39-A8F7-8556E327A644}" destId="{EC9D1536-84A6-49F3-9E36-45A3573A9545}" srcOrd="0" destOrd="0" presId="urn:microsoft.com/office/officeart/2005/8/layout/matrix1"/>
    <dgm:cxn modelId="{FA36200D-C038-4BE4-855B-AAC80015DC7C}" type="presParOf" srcId="{EC9D1536-84A6-49F3-9E36-45A3573A9545}" destId="{48E6FE94-F8D1-4DB3-9453-83534DE7E315}" srcOrd="0" destOrd="0" presId="urn:microsoft.com/office/officeart/2005/8/layout/matrix1"/>
    <dgm:cxn modelId="{2D9CF808-DAFF-4880-AB2D-024C6F5CC242}" type="presParOf" srcId="{EC9D1536-84A6-49F3-9E36-45A3573A9545}" destId="{4E1E315A-ECC4-4F40-A7DB-EF4E85466528}" srcOrd="1" destOrd="0" presId="urn:microsoft.com/office/officeart/2005/8/layout/matrix1"/>
    <dgm:cxn modelId="{8EFA821D-B48D-4FDE-A80E-5552F1D6C6FF}" type="presParOf" srcId="{EC9D1536-84A6-49F3-9E36-45A3573A9545}" destId="{1B3AD993-46B2-4AA3-8FF3-8B96B81AF8A9}" srcOrd="2" destOrd="0" presId="urn:microsoft.com/office/officeart/2005/8/layout/matrix1"/>
    <dgm:cxn modelId="{8A3323AF-DD20-4330-9470-8087B71BDD4E}" type="presParOf" srcId="{EC9D1536-84A6-49F3-9E36-45A3573A9545}" destId="{2CAF8AE4-A162-4ECE-B4A7-8E42ECBCD308}" srcOrd="3" destOrd="0" presId="urn:microsoft.com/office/officeart/2005/8/layout/matrix1"/>
    <dgm:cxn modelId="{464B3E83-C33F-4BBF-8427-B4C339DD6FE1}" type="presParOf" srcId="{EC9D1536-84A6-49F3-9E36-45A3573A9545}" destId="{D79885D4-064C-47B6-8904-D287A9097ADE}" srcOrd="4" destOrd="0" presId="urn:microsoft.com/office/officeart/2005/8/layout/matrix1"/>
    <dgm:cxn modelId="{D6D8437B-8E73-4C3F-9744-79A8E9C8D071}" type="presParOf" srcId="{EC9D1536-84A6-49F3-9E36-45A3573A9545}" destId="{D3449A7A-55D5-4A62-9859-64F035F102FA}" srcOrd="5" destOrd="0" presId="urn:microsoft.com/office/officeart/2005/8/layout/matrix1"/>
    <dgm:cxn modelId="{BA1E8E28-5833-442F-A701-B68C441D7D35}" type="presParOf" srcId="{EC9D1536-84A6-49F3-9E36-45A3573A9545}" destId="{1353F498-D143-41FD-AD58-5048F1208136}" srcOrd="6" destOrd="0" presId="urn:microsoft.com/office/officeart/2005/8/layout/matrix1"/>
    <dgm:cxn modelId="{EC5C8EA4-2250-4B46-B9D3-51301BF8BA10}" type="presParOf" srcId="{EC9D1536-84A6-49F3-9E36-45A3573A9545}" destId="{77C03CFA-4AED-406E-AA0D-5867CFEA3632}" srcOrd="7" destOrd="0" presId="urn:microsoft.com/office/officeart/2005/8/layout/matrix1"/>
    <dgm:cxn modelId="{412BB907-6038-4D74-94E8-306C24CE75E9}"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800" dirty="0"/>
        </a:p>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custLinFactNeighborX="19304" custLinFactNeighborY="18868">
        <dgm:presLayoutVars>
          <dgm:chMax val="0"/>
          <dgm:chPref val="0"/>
        </dgm:presLayoutVars>
      </dgm:prSet>
      <dgm:spPr/>
    </dgm:pt>
  </dgm:ptLst>
  <dgm:cxnLst>
    <dgm:cxn modelId="{C565F615-5848-4E07-9D83-110FC6D35077}" type="presOf" srcId="{AE0B116D-2533-4A15-BED0-693570B06CDE}" destId="{1B3AD993-46B2-4AA3-8FF3-8B96B81AF8A9}" srcOrd="0" destOrd="0" presId="urn:microsoft.com/office/officeart/2005/8/layout/matrix1"/>
    <dgm:cxn modelId="{03539216-9CAC-4BE4-9A30-D83ECB49EF9A}" type="presOf" srcId="{AFDAD299-1123-4DA0-A8A1-6F3BB5743F40}" destId="{1D6F3DD9-2552-4A39-A8F7-8556E327A644}" srcOrd="0" destOrd="0" presId="urn:microsoft.com/office/officeart/2005/8/layout/matrix1"/>
    <dgm:cxn modelId="{B7EE4720-A5B0-45F5-86E4-205F54A7F02B}" srcId="{52D96DB6-7644-488D-AAB2-D96C2DA74E54}" destId="{B38295D8-08F4-41CE-955D-9E37E86C5E79}" srcOrd="4" destOrd="0" parTransId="{2D26094F-94B4-453A-9AF7-21C4C03350E5}" sibTransId="{F2BC91A9-9066-485F-8C3A-0A6C96E75ADA}"/>
    <dgm:cxn modelId="{61F08634-5120-420D-A9FF-1009F9615344}" type="presOf" srcId="{569B5393-F25A-43BD-8294-1157EA058514}" destId="{77C03CFA-4AED-406E-AA0D-5867CFEA3632}" srcOrd="1" destOrd="0" presId="urn:microsoft.com/office/officeart/2005/8/layout/matrix1"/>
    <dgm:cxn modelId="{96B14439-D53E-4B34-A476-D695CE98F5A7}" type="presOf" srcId="{9A119919-486E-4B5E-B673-D1F1E3E69BCA}" destId="{4E1E315A-ECC4-4F40-A7DB-EF4E85466528}" srcOrd="1" destOrd="0" presId="urn:microsoft.com/office/officeart/2005/8/layout/matrix1"/>
    <dgm:cxn modelId="{3F28053D-B78E-4C87-A1D4-DB506672787F}" type="presOf" srcId="{52D96DB6-7644-488D-AAB2-D96C2DA74E54}" destId="{FE9FF971-BA7B-4AF6-BB29-149E6AB6CBBD}"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62699855-60E6-4628-9EA2-06A5DF291716}" type="presOf" srcId="{9A119919-486E-4B5E-B673-D1F1E3E69BCA}" destId="{48E6FE94-F8D1-4DB3-9453-83534DE7E315}" srcOrd="0" destOrd="0" presId="urn:microsoft.com/office/officeart/2005/8/layout/matrix1"/>
    <dgm:cxn modelId="{35BB9F84-6B2D-4EBE-9F12-61912EBD0B58}" type="presOf" srcId="{AE0B116D-2533-4A15-BED0-693570B06CDE}" destId="{2CAF8AE4-A162-4ECE-B4A7-8E42ECBCD308}" srcOrd="1" destOrd="0" presId="urn:microsoft.com/office/officeart/2005/8/layout/matrix1"/>
    <dgm:cxn modelId="{72916A8C-54A0-4680-8772-A6F50038A776}" type="presOf" srcId="{E85058BF-4188-4AD3-93B7-B9AB65098DDF}" destId="{D79885D4-064C-47B6-8904-D287A9097ADE}"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B051C2B7-51A6-45D7-9230-5E0E0F5C9269}" type="presOf" srcId="{E85058BF-4188-4AD3-93B7-B9AB65098DDF}" destId="{D3449A7A-55D5-4A62-9859-64F035F102FA}"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E495CAF2-2737-4486-8BD9-CC83E0A1BD2A}" type="presOf" srcId="{569B5393-F25A-43BD-8294-1157EA058514}" destId="{1353F498-D143-41FD-AD58-5048F1208136}" srcOrd="0" destOrd="0" presId="urn:microsoft.com/office/officeart/2005/8/layout/matrix1"/>
    <dgm:cxn modelId="{F596E9C7-8460-4A89-B627-EAB39032DA31}" type="presParOf" srcId="{1D6F3DD9-2552-4A39-A8F7-8556E327A644}" destId="{EC9D1536-84A6-49F3-9E36-45A3573A9545}" srcOrd="0" destOrd="0" presId="urn:microsoft.com/office/officeart/2005/8/layout/matrix1"/>
    <dgm:cxn modelId="{4B16C062-ED56-4FA7-A4E2-2DA904BD042B}" type="presParOf" srcId="{EC9D1536-84A6-49F3-9E36-45A3573A9545}" destId="{48E6FE94-F8D1-4DB3-9453-83534DE7E315}" srcOrd="0" destOrd="0" presId="urn:microsoft.com/office/officeart/2005/8/layout/matrix1"/>
    <dgm:cxn modelId="{76C9981E-07A4-47D1-8628-67B9FB016954}" type="presParOf" srcId="{EC9D1536-84A6-49F3-9E36-45A3573A9545}" destId="{4E1E315A-ECC4-4F40-A7DB-EF4E85466528}" srcOrd="1" destOrd="0" presId="urn:microsoft.com/office/officeart/2005/8/layout/matrix1"/>
    <dgm:cxn modelId="{7B1039DD-3609-4FF2-9289-FFC4F73EC953}" type="presParOf" srcId="{EC9D1536-84A6-49F3-9E36-45A3573A9545}" destId="{1B3AD993-46B2-4AA3-8FF3-8B96B81AF8A9}" srcOrd="2" destOrd="0" presId="urn:microsoft.com/office/officeart/2005/8/layout/matrix1"/>
    <dgm:cxn modelId="{A9391CD1-90EE-4A11-B7FB-D24BF4AC9570}" type="presParOf" srcId="{EC9D1536-84A6-49F3-9E36-45A3573A9545}" destId="{2CAF8AE4-A162-4ECE-B4A7-8E42ECBCD308}" srcOrd="3" destOrd="0" presId="urn:microsoft.com/office/officeart/2005/8/layout/matrix1"/>
    <dgm:cxn modelId="{51A3D2A3-091C-4620-B2FF-92FD8B8E47E3}" type="presParOf" srcId="{EC9D1536-84A6-49F3-9E36-45A3573A9545}" destId="{D79885D4-064C-47B6-8904-D287A9097ADE}" srcOrd="4" destOrd="0" presId="urn:microsoft.com/office/officeart/2005/8/layout/matrix1"/>
    <dgm:cxn modelId="{3E3DDA2D-B0B1-4221-9923-396E3C4D58DE}" type="presParOf" srcId="{EC9D1536-84A6-49F3-9E36-45A3573A9545}" destId="{D3449A7A-55D5-4A62-9859-64F035F102FA}" srcOrd="5" destOrd="0" presId="urn:microsoft.com/office/officeart/2005/8/layout/matrix1"/>
    <dgm:cxn modelId="{C6E5A26D-DE20-40C4-A946-3BEE8F23BBA3}" type="presParOf" srcId="{EC9D1536-84A6-49F3-9E36-45A3573A9545}" destId="{1353F498-D143-41FD-AD58-5048F1208136}" srcOrd="6" destOrd="0" presId="urn:microsoft.com/office/officeart/2005/8/layout/matrix1"/>
    <dgm:cxn modelId="{2991E00C-AC98-4D2B-AB04-BE575EA820C9}" type="presParOf" srcId="{EC9D1536-84A6-49F3-9E36-45A3573A9545}" destId="{77C03CFA-4AED-406E-AA0D-5867CFEA3632}" srcOrd="7" destOrd="0" presId="urn:microsoft.com/office/officeart/2005/8/layout/matrix1"/>
    <dgm:cxn modelId="{A0B60F80-5E08-4C1E-A6E2-AD45D4816191}"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9A119919-486E-4B5E-B673-D1F1E3E69BCA}">
      <dgm:prSet phldrT="[Texte]" custT="1"/>
      <dgm:spPr/>
      <dgm:t>
        <a:bodyPr/>
        <a:lstStyle/>
        <a:p>
          <a:r>
            <a:rPr lang="fr-FR" sz="2000" dirty="0"/>
            <a:t>Commande</a:t>
          </a:r>
        </a:p>
        <a:p>
          <a:r>
            <a:rPr lang="fr-FR" sz="20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000" dirty="0"/>
        </a:p>
        <a:p>
          <a:r>
            <a:rPr lang="fr-FR" sz="2000" dirty="0"/>
            <a:t>Besoin </a:t>
          </a:r>
        </a:p>
        <a:p>
          <a:r>
            <a:rPr lang="fr-FR" sz="20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52D96DB6-7644-488D-AAB2-D96C2DA74E54}">
      <dgm:prSet phldrT="[Texte]"/>
      <dgm:spPr/>
      <dgm:t>
        <a:bodyPr/>
        <a:lstStyle/>
        <a:p>
          <a:r>
            <a:rPr lang="fr-FR"/>
            <a:t>Agent</a:t>
          </a:r>
          <a:endParaRPr lang="fr-FR" dirty="0"/>
        </a:p>
      </dgm:t>
    </dgm:pt>
    <dgm:pt modelId="{E89AD2B1-BF50-4080-9C9A-BEED7C350F9F}" type="sibTrans" cxnId="{D564A5C9-B9B0-4342-9E2F-F56C7D7413F2}">
      <dgm:prSet/>
      <dgm:spPr/>
      <dgm:t>
        <a:bodyPr/>
        <a:lstStyle/>
        <a:p>
          <a:endParaRPr lang="fr-FR"/>
        </a:p>
      </dgm:t>
    </dgm:pt>
    <dgm:pt modelId="{330916A0-EDED-4DD3-92C3-FD27201C439A}" type="parTrans" cxnId="{D564A5C9-B9B0-4342-9E2F-F56C7D7413F2}">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Ang="0"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95519" custScaleY="118948" custLinFactNeighborX="-33541" custLinFactNeighborY="-26894">
        <dgm:presLayoutVars>
          <dgm:chMax val="0"/>
          <dgm:chPref val="0"/>
        </dgm:presLayoutVars>
      </dgm:prSet>
      <dgm:spPr/>
    </dgm:pt>
  </dgm:ptLst>
  <dgm:cxnLst>
    <dgm:cxn modelId="{1DD89F02-1502-4AE9-96A2-3F040CF3F818}" type="presOf" srcId="{E85058BF-4188-4AD3-93B7-B9AB65098DDF}" destId="{D3449A7A-55D5-4A62-9859-64F035F102FA}" srcOrd="1" destOrd="0" presId="urn:microsoft.com/office/officeart/2005/8/layout/matrix1"/>
    <dgm:cxn modelId="{3AAE7310-B5C0-40C7-9AE4-936E0D548A64}" type="presOf" srcId="{9A119919-486E-4B5E-B673-D1F1E3E69BCA}" destId="{48E6FE94-F8D1-4DB3-9453-83534DE7E315}" srcOrd="0" destOrd="0" presId="urn:microsoft.com/office/officeart/2005/8/layout/matrix1"/>
    <dgm:cxn modelId="{B7EE4720-A5B0-45F5-86E4-205F54A7F02B}" srcId="{52D96DB6-7644-488D-AAB2-D96C2DA74E54}" destId="{B38295D8-08F4-41CE-955D-9E37E86C5E79}" srcOrd="4" destOrd="0" parTransId="{2D26094F-94B4-453A-9AF7-21C4C03350E5}" sibTransId="{F2BC91A9-9066-485F-8C3A-0A6C96E75ADA}"/>
    <dgm:cxn modelId="{C81BB45C-B11B-4CC8-8629-86953015F842}" srcId="{52D96DB6-7644-488D-AAB2-D96C2DA74E54}" destId="{E85058BF-4188-4AD3-93B7-B9AB65098DDF}" srcOrd="2" destOrd="0" parTransId="{22CF2571-7310-4E16-9A09-6B6FD4C7CEEA}" sibTransId="{DD68B869-8C22-4A87-9485-606FCF645415}"/>
    <dgm:cxn modelId="{5349246B-4979-4FAD-8A57-E9DB37E5016B}" type="presOf" srcId="{AFDAD299-1123-4DA0-A8A1-6F3BB5743F40}" destId="{1D6F3DD9-2552-4A39-A8F7-8556E327A644}"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A300F874-DC16-4815-8063-8FAF973A8665}" type="presOf" srcId="{569B5393-F25A-43BD-8294-1157EA058514}" destId="{1353F498-D143-41FD-AD58-5048F1208136}" srcOrd="0" destOrd="0" presId="urn:microsoft.com/office/officeart/2005/8/layout/matrix1"/>
    <dgm:cxn modelId="{C1680C9E-6144-4831-B8A6-5622CC9235F8}" type="presOf" srcId="{E85058BF-4188-4AD3-93B7-B9AB65098DDF}" destId="{D79885D4-064C-47B6-8904-D287A9097ADE}" srcOrd="0" destOrd="0" presId="urn:microsoft.com/office/officeart/2005/8/layout/matrix1"/>
    <dgm:cxn modelId="{7EF72D9E-16A5-49AA-8BC1-E63817C32C7B}" type="presOf" srcId="{52D96DB6-7644-488D-AAB2-D96C2DA74E54}" destId="{FE9FF971-BA7B-4AF6-BB29-149E6AB6CBBD}"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1F7FB5A8-6B34-466C-B731-2A0C78473095}" type="presOf" srcId="{AE0B116D-2533-4A15-BED0-693570B06CDE}" destId="{2CAF8AE4-A162-4ECE-B4A7-8E42ECBCD308}" srcOrd="1" destOrd="0" presId="urn:microsoft.com/office/officeart/2005/8/layout/matrix1"/>
    <dgm:cxn modelId="{2DC7F2B9-5C7E-4083-8E58-20982FAEB355}" type="presOf" srcId="{AE0B116D-2533-4A15-BED0-693570B06CDE}" destId="{1B3AD993-46B2-4AA3-8FF3-8B96B81AF8A9}" srcOrd="0"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704B30E6-4708-4C30-B8B8-EF56CE12B016}" type="presOf" srcId="{9A119919-486E-4B5E-B673-D1F1E3E69BCA}" destId="{4E1E315A-ECC4-4F40-A7DB-EF4E85466528}" srcOrd="1" destOrd="0" presId="urn:microsoft.com/office/officeart/2005/8/layout/matrix1"/>
    <dgm:cxn modelId="{E29FE5FA-F105-4A56-BA34-B003D8A6B042}" type="presOf" srcId="{569B5393-F25A-43BD-8294-1157EA058514}" destId="{77C03CFA-4AED-406E-AA0D-5867CFEA3632}" srcOrd="1" destOrd="0" presId="urn:microsoft.com/office/officeart/2005/8/layout/matrix1"/>
    <dgm:cxn modelId="{F09FD630-3CCF-43A5-857D-D84CDFB2C14E}" type="presParOf" srcId="{1D6F3DD9-2552-4A39-A8F7-8556E327A644}" destId="{EC9D1536-84A6-49F3-9E36-45A3573A9545}" srcOrd="0" destOrd="0" presId="urn:microsoft.com/office/officeart/2005/8/layout/matrix1"/>
    <dgm:cxn modelId="{9365D39F-51CA-4045-952C-041767219C75}" type="presParOf" srcId="{EC9D1536-84A6-49F3-9E36-45A3573A9545}" destId="{48E6FE94-F8D1-4DB3-9453-83534DE7E315}" srcOrd="0" destOrd="0" presId="urn:microsoft.com/office/officeart/2005/8/layout/matrix1"/>
    <dgm:cxn modelId="{841265AA-CEDA-435E-87E0-28075490E82D}" type="presParOf" srcId="{EC9D1536-84A6-49F3-9E36-45A3573A9545}" destId="{4E1E315A-ECC4-4F40-A7DB-EF4E85466528}" srcOrd="1" destOrd="0" presId="urn:microsoft.com/office/officeart/2005/8/layout/matrix1"/>
    <dgm:cxn modelId="{E99607B6-432F-4BBA-9774-F141324C3002}" type="presParOf" srcId="{EC9D1536-84A6-49F3-9E36-45A3573A9545}" destId="{1B3AD993-46B2-4AA3-8FF3-8B96B81AF8A9}" srcOrd="2" destOrd="0" presId="urn:microsoft.com/office/officeart/2005/8/layout/matrix1"/>
    <dgm:cxn modelId="{AA5C5E21-64F6-480A-A448-D164898FC2D0}" type="presParOf" srcId="{EC9D1536-84A6-49F3-9E36-45A3573A9545}" destId="{2CAF8AE4-A162-4ECE-B4A7-8E42ECBCD308}" srcOrd="3" destOrd="0" presId="urn:microsoft.com/office/officeart/2005/8/layout/matrix1"/>
    <dgm:cxn modelId="{D84C971C-78A9-4404-AB9E-8A6D76CB356A}" type="presParOf" srcId="{EC9D1536-84A6-49F3-9E36-45A3573A9545}" destId="{D79885D4-064C-47B6-8904-D287A9097ADE}" srcOrd="4" destOrd="0" presId="urn:microsoft.com/office/officeart/2005/8/layout/matrix1"/>
    <dgm:cxn modelId="{E728093E-A4CB-42A7-9B67-FFBADA6282B1}" type="presParOf" srcId="{EC9D1536-84A6-49F3-9E36-45A3573A9545}" destId="{D3449A7A-55D5-4A62-9859-64F035F102FA}" srcOrd="5" destOrd="0" presId="urn:microsoft.com/office/officeart/2005/8/layout/matrix1"/>
    <dgm:cxn modelId="{1962B66A-4B01-45BB-8466-1A5CF06C6F8A}" type="presParOf" srcId="{EC9D1536-84A6-49F3-9E36-45A3573A9545}" destId="{1353F498-D143-41FD-AD58-5048F1208136}" srcOrd="6" destOrd="0" presId="urn:microsoft.com/office/officeart/2005/8/layout/matrix1"/>
    <dgm:cxn modelId="{97F66B35-ABAE-4DFA-A7C0-EEBD6EB4F964}" type="presParOf" srcId="{EC9D1536-84A6-49F3-9E36-45A3573A9545}" destId="{77C03CFA-4AED-406E-AA0D-5867CFEA3632}" srcOrd="7" destOrd="0" presId="urn:microsoft.com/office/officeart/2005/8/layout/matrix1"/>
    <dgm:cxn modelId="{96AC8C5D-A3DF-41A9-B037-04CA482DCF7A}"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9A119919-486E-4B5E-B673-D1F1E3E69BCA}">
      <dgm:prSet phldrT="[Texte]" custT="1"/>
      <dgm:spPr/>
      <dgm:t>
        <a:bodyPr/>
        <a:lstStyle/>
        <a:p>
          <a:r>
            <a:rPr lang="fr-FR" sz="2000" dirty="0"/>
            <a:t>Commande</a:t>
          </a:r>
        </a:p>
        <a:p>
          <a:r>
            <a:rPr lang="fr-FR" sz="20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000" dirty="0"/>
        </a:p>
        <a:p>
          <a:r>
            <a:rPr lang="fr-FR" sz="2000" dirty="0"/>
            <a:t>Besoin </a:t>
          </a:r>
        </a:p>
        <a:p>
          <a:r>
            <a:rPr lang="fr-FR" sz="20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endParaRPr lang="fr-FR" sz="1800" dirty="0"/>
        </a:p>
        <a:p>
          <a:r>
            <a:rPr lang="fr-FR" sz="1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52D96DB6-7644-488D-AAB2-D96C2DA74E54}">
      <dgm:prSet phldrT="[Texte]"/>
      <dgm:spPr/>
      <dgm:t>
        <a:bodyPr/>
        <a:lstStyle/>
        <a:p>
          <a:r>
            <a:rPr lang="fr-FR"/>
            <a:t>Acteur</a:t>
          </a:r>
          <a:endParaRPr lang="fr-FR" dirty="0"/>
        </a:p>
      </dgm:t>
    </dgm:pt>
    <dgm:pt modelId="{E89AD2B1-BF50-4080-9C9A-BEED7C350F9F}" type="sibTrans" cxnId="{D564A5C9-B9B0-4342-9E2F-F56C7D7413F2}">
      <dgm:prSet/>
      <dgm:spPr/>
      <dgm:t>
        <a:bodyPr/>
        <a:lstStyle/>
        <a:p>
          <a:endParaRPr lang="fr-FR"/>
        </a:p>
      </dgm:t>
    </dgm:pt>
    <dgm:pt modelId="{330916A0-EDED-4DD3-92C3-FD27201C439A}" type="parTrans" cxnId="{D564A5C9-B9B0-4342-9E2F-F56C7D7413F2}">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91472" custScaleY="107467" custLinFactNeighborX="-27435" custLinFactNeighborY="24225">
        <dgm:presLayoutVars>
          <dgm:chMax val="0"/>
          <dgm:chPref val="0"/>
        </dgm:presLayoutVars>
      </dgm:prSet>
      <dgm:spPr/>
    </dgm:pt>
  </dgm:ptLst>
  <dgm:cxnLst>
    <dgm:cxn modelId="{B7EE4720-A5B0-45F5-86E4-205F54A7F02B}" srcId="{52D96DB6-7644-488D-AAB2-D96C2DA74E54}" destId="{B38295D8-08F4-41CE-955D-9E37E86C5E79}" srcOrd="4" destOrd="0" parTransId="{2D26094F-94B4-453A-9AF7-21C4C03350E5}" sibTransId="{F2BC91A9-9066-485F-8C3A-0A6C96E75ADA}"/>
    <dgm:cxn modelId="{D3C8783B-3346-4C98-8B14-C1D30C2AF153}" type="presOf" srcId="{569B5393-F25A-43BD-8294-1157EA058514}" destId="{1353F498-D143-41FD-AD58-5048F1208136}"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AC147964-89FB-4A4A-B8EC-E75C46503B10}" type="presOf" srcId="{569B5393-F25A-43BD-8294-1157EA058514}" destId="{77C03CFA-4AED-406E-AA0D-5867CFEA3632}" srcOrd="1"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4F479586-2F92-45B6-A386-2725DD6A7722}" type="presOf" srcId="{52D96DB6-7644-488D-AAB2-D96C2DA74E54}" destId="{FE9FF971-BA7B-4AF6-BB29-149E6AB6CBBD}" srcOrd="0" destOrd="0" presId="urn:microsoft.com/office/officeart/2005/8/layout/matrix1"/>
    <dgm:cxn modelId="{0DCA9890-0B4D-491F-8390-DB7B470C6159}" type="presOf" srcId="{AE0B116D-2533-4A15-BED0-693570B06CDE}" destId="{2CAF8AE4-A162-4ECE-B4A7-8E42ECBCD308}" srcOrd="1" destOrd="0" presId="urn:microsoft.com/office/officeart/2005/8/layout/matrix1"/>
    <dgm:cxn modelId="{BC1DE491-B723-4E1D-B85A-FD9EBFE7597A}" type="presOf" srcId="{E85058BF-4188-4AD3-93B7-B9AB65098DDF}" destId="{D79885D4-064C-47B6-8904-D287A9097ADE}" srcOrd="0" destOrd="0" presId="urn:microsoft.com/office/officeart/2005/8/layout/matrix1"/>
    <dgm:cxn modelId="{3CFCBB96-360E-4C71-838C-3190345A6A79}" type="presOf" srcId="{E85058BF-4188-4AD3-93B7-B9AB65098DDF}" destId="{D3449A7A-55D5-4A62-9859-64F035F102FA}" srcOrd="1" destOrd="0" presId="urn:microsoft.com/office/officeart/2005/8/layout/matrix1"/>
    <dgm:cxn modelId="{D705549E-CDB0-4BA6-A278-53CBD4C1438C}" type="presOf" srcId="{AE0B116D-2533-4A15-BED0-693570B06CDE}" destId="{1B3AD993-46B2-4AA3-8FF3-8B96B81AF8A9}"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2401EDA7-C0FE-4C6D-AB6B-A3F2939136AA}" type="presOf" srcId="{AFDAD299-1123-4DA0-A8A1-6F3BB5743F40}" destId="{1D6F3DD9-2552-4A39-A8F7-8556E327A644}" srcOrd="0" destOrd="0" presId="urn:microsoft.com/office/officeart/2005/8/layout/matrix1"/>
    <dgm:cxn modelId="{EA1D12B1-7E0C-4B70-A89B-B7E5A0413121}" type="presOf" srcId="{9A119919-486E-4B5E-B673-D1F1E3E69BCA}" destId="{48E6FE94-F8D1-4DB3-9453-83534DE7E315}" srcOrd="0" destOrd="0" presId="urn:microsoft.com/office/officeart/2005/8/layout/matrix1"/>
    <dgm:cxn modelId="{D9D059BD-6C78-41BA-966E-7DEF29E76FE5}" type="presOf" srcId="{9A119919-486E-4B5E-B673-D1F1E3E69BCA}" destId="{4E1E315A-ECC4-4F40-A7DB-EF4E85466528}"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29FC9BE9-C0B5-40AF-BECC-FC1B8148A930}" type="presParOf" srcId="{1D6F3DD9-2552-4A39-A8F7-8556E327A644}" destId="{EC9D1536-84A6-49F3-9E36-45A3573A9545}" srcOrd="0" destOrd="0" presId="urn:microsoft.com/office/officeart/2005/8/layout/matrix1"/>
    <dgm:cxn modelId="{D6259061-EE3A-42F1-B58F-C842EBA3ADE6}" type="presParOf" srcId="{EC9D1536-84A6-49F3-9E36-45A3573A9545}" destId="{48E6FE94-F8D1-4DB3-9453-83534DE7E315}" srcOrd="0" destOrd="0" presId="urn:microsoft.com/office/officeart/2005/8/layout/matrix1"/>
    <dgm:cxn modelId="{47CF8753-A0E7-4892-88B9-401071DB7106}" type="presParOf" srcId="{EC9D1536-84A6-49F3-9E36-45A3573A9545}" destId="{4E1E315A-ECC4-4F40-A7DB-EF4E85466528}" srcOrd="1" destOrd="0" presId="urn:microsoft.com/office/officeart/2005/8/layout/matrix1"/>
    <dgm:cxn modelId="{37E09B99-9C2E-45CA-AA10-7FCC3331B6FA}" type="presParOf" srcId="{EC9D1536-84A6-49F3-9E36-45A3573A9545}" destId="{1B3AD993-46B2-4AA3-8FF3-8B96B81AF8A9}" srcOrd="2" destOrd="0" presId="urn:microsoft.com/office/officeart/2005/8/layout/matrix1"/>
    <dgm:cxn modelId="{C3FB810E-5B16-4190-B8BF-62E85D90197A}" type="presParOf" srcId="{EC9D1536-84A6-49F3-9E36-45A3573A9545}" destId="{2CAF8AE4-A162-4ECE-B4A7-8E42ECBCD308}" srcOrd="3" destOrd="0" presId="urn:microsoft.com/office/officeart/2005/8/layout/matrix1"/>
    <dgm:cxn modelId="{FE5ECB57-1A06-49CD-86FB-58E93C3FBFEF}" type="presParOf" srcId="{EC9D1536-84A6-49F3-9E36-45A3573A9545}" destId="{D79885D4-064C-47B6-8904-D287A9097ADE}" srcOrd="4" destOrd="0" presId="urn:microsoft.com/office/officeart/2005/8/layout/matrix1"/>
    <dgm:cxn modelId="{E924F6E4-F994-4350-952F-06841B125FD6}" type="presParOf" srcId="{EC9D1536-84A6-49F3-9E36-45A3573A9545}" destId="{D3449A7A-55D5-4A62-9859-64F035F102FA}" srcOrd="5" destOrd="0" presId="urn:microsoft.com/office/officeart/2005/8/layout/matrix1"/>
    <dgm:cxn modelId="{BDC777F5-08EA-433F-8DBD-4D17BCFFD743}" type="presParOf" srcId="{EC9D1536-84A6-49F3-9E36-45A3573A9545}" destId="{1353F498-D143-41FD-AD58-5048F1208136}" srcOrd="6" destOrd="0" presId="urn:microsoft.com/office/officeart/2005/8/layout/matrix1"/>
    <dgm:cxn modelId="{935C1A44-535A-45EF-82C0-F2EF9E19C0DE}" type="presParOf" srcId="{EC9D1536-84A6-49F3-9E36-45A3573A9545}" destId="{77C03CFA-4AED-406E-AA0D-5867CFEA3632}" srcOrd="7" destOrd="0" presId="urn:microsoft.com/office/officeart/2005/8/layout/matrix1"/>
    <dgm:cxn modelId="{780A5404-5E3C-4A54-8462-9DA5D2979784}"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9A119919-486E-4B5E-B673-D1F1E3E69BCA}">
      <dgm:prSet phldrT="[Texte]" custT="1"/>
      <dgm:spPr/>
      <dgm:t>
        <a:bodyPr/>
        <a:lstStyle/>
        <a:p>
          <a:r>
            <a:rPr lang="fr-FR" sz="2000" dirty="0"/>
            <a:t>Commande</a:t>
          </a:r>
        </a:p>
        <a:p>
          <a:r>
            <a:rPr lang="fr-FR" sz="20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000" dirty="0"/>
        </a:p>
        <a:p>
          <a:r>
            <a:rPr lang="fr-FR" sz="2000" dirty="0"/>
            <a:t>Besoin </a:t>
          </a:r>
        </a:p>
        <a:p>
          <a:r>
            <a:rPr lang="fr-FR" sz="20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endParaRPr lang="fr-FR" sz="1800" dirty="0"/>
        </a:p>
        <a:p>
          <a:r>
            <a:rPr lang="fr-FR" sz="1800" dirty="0"/>
            <a:t>Attentes</a:t>
          </a:r>
        </a:p>
        <a:p>
          <a:r>
            <a:rPr lang="fr-FR" sz="18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52D96DB6-7644-488D-AAB2-D96C2DA74E54}">
      <dgm:prSet phldrT="[Texte]"/>
      <dgm:spPr/>
      <dgm:t>
        <a:bodyPr/>
        <a:lstStyle/>
        <a:p>
          <a:r>
            <a:rPr lang="fr-FR"/>
            <a:t>Auteur</a:t>
          </a:r>
          <a:endParaRPr lang="fr-FR" dirty="0"/>
        </a:p>
      </dgm:t>
    </dgm:pt>
    <dgm:pt modelId="{E89AD2B1-BF50-4080-9C9A-BEED7C350F9F}" type="sibTrans" cxnId="{D564A5C9-B9B0-4342-9E2F-F56C7D7413F2}">
      <dgm:prSet/>
      <dgm:spPr/>
      <dgm:t>
        <a:bodyPr/>
        <a:lstStyle/>
        <a:p>
          <a:endParaRPr lang="fr-FR"/>
        </a:p>
      </dgm:t>
    </dgm:pt>
    <dgm:pt modelId="{330916A0-EDED-4DD3-92C3-FD27201C439A}" type="parTrans" cxnId="{D564A5C9-B9B0-4342-9E2F-F56C7D7413F2}">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0" custLinFactNeighborY="-390"/>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91472" custScaleY="107467" custLinFactNeighborX="37606" custLinFactNeighborY="30783">
        <dgm:presLayoutVars>
          <dgm:chMax val="0"/>
          <dgm:chPref val="0"/>
        </dgm:presLayoutVars>
      </dgm:prSet>
      <dgm:spPr/>
    </dgm:pt>
  </dgm:ptLst>
  <dgm:cxnLst>
    <dgm:cxn modelId="{F2EFE014-870E-4BA5-ABBF-AF26F4FE7AED}" type="presOf" srcId="{9A119919-486E-4B5E-B673-D1F1E3E69BCA}" destId="{4E1E315A-ECC4-4F40-A7DB-EF4E85466528}" srcOrd="1" destOrd="0" presId="urn:microsoft.com/office/officeart/2005/8/layout/matrix1"/>
    <dgm:cxn modelId="{B7EE4720-A5B0-45F5-86E4-205F54A7F02B}" srcId="{52D96DB6-7644-488D-AAB2-D96C2DA74E54}" destId="{B38295D8-08F4-41CE-955D-9E37E86C5E79}" srcOrd="4" destOrd="0" parTransId="{2D26094F-94B4-453A-9AF7-21C4C03350E5}" sibTransId="{F2BC91A9-9066-485F-8C3A-0A6C96E75ADA}"/>
    <dgm:cxn modelId="{C6C15138-12E0-47E2-8790-C74EB04731EF}" type="presOf" srcId="{E85058BF-4188-4AD3-93B7-B9AB65098DDF}" destId="{D79885D4-064C-47B6-8904-D287A9097ADE}"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553B1D61-ADBF-42EC-B9B6-7085EAA6811D}" type="presOf" srcId="{52D96DB6-7644-488D-AAB2-D96C2DA74E54}" destId="{FE9FF971-BA7B-4AF6-BB29-149E6AB6CBBD}"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FA56584D-E4EE-4A69-AE2E-561A16386B37}" type="presOf" srcId="{9A119919-486E-4B5E-B673-D1F1E3E69BCA}" destId="{48E6FE94-F8D1-4DB3-9453-83534DE7E315}" srcOrd="0" destOrd="0" presId="urn:microsoft.com/office/officeart/2005/8/layout/matrix1"/>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3D871286-BE42-4EE8-B789-CE2F203BE554}" type="presOf" srcId="{E85058BF-4188-4AD3-93B7-B9AB65098DDF}" destId="{D3449A7A-55D5-4A62-9859-64F035F102FA}" srcOrd="1" destOrd="0" presId="urn:microsoft.com/office/officeart/2005/8/layout/matrix1"/>
    <dgm:cxn modelId="{FB59F297-4CE7-4988-8C3C-4B4AC2EC8C52}" type="presOf" srcId="{AE0B116D-2533-4A15-BED0-693570B06CDE}" destId="{1B3AD993-46B2-4AA3-8FF3-8B96B81AF8A9}" srcOrd="0" destOrd="0" presId="urn:microsoft.com/office/officeart/2005/8/layout/matrix1"/>
    <dgm:cxn modelId="{FFE6C6A0-98DF-45CA-8FD0-4A55C70C628B}" type="presOf" srcId="{569B5393-F25A-43BD-8294-1157EA058514}" destId="{1353F498-D143-41FD-AD58-5048F1208136}"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527948AA-6778-461C-AEEC-47950C265611}" type="presOf" srcId="{569B5393-F25A-43BD-8294-1157EA058514}" destId="{77C03CFA-4AED-406E-AA0D-5867CFEA3632}" srcOrd="1" destOrd="0" presId="urn:microsoft.com/office/officeart/2005/8/layout/matrix1"/>
    <dgm:cxn modelId="{794CA0B9-39AD-4802-870D-7E4FD40807BF}" type="presOf" srcId="{AE0B116D-2533-4A15-BED0-693570B06CDE}" destId="{2CAF8AE4-A162-4ECE-B4A7-8E42ECBCD308}"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4E41C0E4-462F-43A0-A6DC-4D3B76DE397B}" type="presOf" srcId="{AFDAD299-1123-4DA0-A8A1-6F3BB5743F40}" destId="{1D6F3DD9-2552-4A39-A8F7-8556E327A644}" srcOrd="0" destOrd="0" presId="urn:microsoft.com/office/officeart/2005/8/layout/matrix1"/>
    <dgm:cxn modelId="{DCF8D83B-E518-4BAB-A332-67A732C3938D}" type="presParOf" srcId="{1D6F3DD9-2552-4A39-A8F7-8556E327A644}" destId="{EC9D1536-84A6-49F3-9E36-45A3573A9545}" srcOrd="0" destOrd="0" presId="urn:microsoft.com/office/officeart/2005/8/layout/matrix1"/>
    <dgm:cxn modelId="{7C4881D1-F8E9-478B-A309-C542A7DA8D5C}" type="presParOf" srcId="{EC9D1536-84A6-49F3-9E36-45A3573A9545}" destId="{48E6FE94-F8D1-4DB3-9453-83534DE7E315}" srcOrd="0" destOrd="0" presId="urn:microsoft.com/office/officeart/2005/8/layout/matrix1"/>
    <dgm:cxn modelId="{D06311EE-78BA-4B7B-81EF-006D5B616678}" type="presParOf" srcId="{EC9D1536-84A6-49F3-9E36-45A3573A9545}" destId="{4E1E315A-ECC4-4F40-A7DB-EF4E85466528}" srcOrd="1" destOrd="0" presId="urn:microsoft.com/office/officeart/2005/8/layout/matrix1"/>
    <dgm:cxn modelId="{E3A7D19F-03FE-483A-8F16-C895D64E76FC}" type="presParOf" srcId="{EC9D1536-84A6-49F3-9E36-45A3573A9545}" destId="{1B3AD993-46B2-4AA3-8FF3-8B96B81AF8A9}" srcOrd="2" destOrd="0" presId="urn:microsoft.com/office/officeart/2005/8/layout/matrix1"/>
    <dgm:cxn modelId="{4BA84ABB-2FC1-457B-BBCE-E0057CD1DA16}" type="presParOf" srcId="{EC9D1536-84A6-49F3-9E36-45A3573A9545}" destId="{2CAF8AE4-A162-4ECE-B4A7-8E42ECBCD308}" srcOrd="3" destOrd="0" presId="urn:microsoft.com/office/officeart/2005/8/layout/matrix1"/>
    <dgm:cxn modelId="{6D7D5DAA-BC84-4E2F-A803-439AEDE4B95B}" type="presParOf" srcId="{EC9D1536-84A6-49F3-9E36-45A3573A9545}" destId="{D79885D4-064C-47B6-8904-D287A9097ADE}" srcOrd="4" destOrd="0" presId="urn:microsoft.com/office/officeart/2005/8/layout/matrix1"/>
    <dgm:cxn modelId="{F70CB76F-C664-4BC0-BE75-E30F2C56F37F}" type="presParOf" srcId="{EC9D1536-84A6-49F3-9E36-45A3573A9545}" destId="{D3449A7A-55D5-4A62-9859-64F035F102FA}" srcOrd="5" destOrd="0" presId="urn:microsoft.com/office/officeart/2005/8/layout/matrix1"/>
    <dgm:cxn modelId="{76C0ECC7-3241-4F81-8E9C-94AB3C20C9B7}" type="presParOf" srcId="{EC9D1536-84A6-49F3-9E36-45A3573A9545}" destId="{1353F498-D143-41FD-AD58-5048F1208136}" srcOrd="6" destOrd="0" presId="urn:microsoft.com/office/officeart/2005/8/layout/matrix1"/>
    <dgm:cxn modelId="{A083DE5E-8B61-4772-BEC1-868DBF46AE49}" type="presParOf" srcId="{EC9D1536-84A6-49F3-9E36-45A3573A9545}" destId="{77C03CFA-4AED-406E-AA0D-5867CFEA3632}" srcOrd="7" destOrd="0" presId="urn:microsoft.com/office/officeart/2005/8/layout/matrix1"/>
    <dgm:cxn modelId="{9012C004-0C9F-4EB4-8C8A-2830EC76EA1E}"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1F6C50-E841-4D97-BE38-AB86B84E6173}"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295EF135-B614-4F66-9ECB-00630530B66A}">
      <dgm:prSet phldrT="[Texte]"/>
      <dgm:spPr/>
      <dgm:t>
        <a:bodyPr/>
        <a:lstStyle/>
        <a:p>
          <a:r>
            <a:rPr lang="fr-FR" dirty="0"/>
            <a:t>Agent</a:t>
          </a:r>
        </a:p>
      </dgm:t>
    </dgm:pt>
    <dgm:pt modelId="{EF65DFFE-656C-41BC-896D-19F654AFED30}" type="parTrans" cxnId="{28AC2730-7667-4ED7-968B-ED338F992349}">
      <dgm:prSet/>
      <dgm:spPr/>
      <dgm:t>
        <a:bodyPr/>
        <a:lstStyle/>
        <a:p>
          <a:endParaRPr lang="fr-FR"/>
        </a:p>
      </dgm:t>
    </dgm:pt>
    <dgm:pt modelId="{9E99CDFC-F6A8-4934-B5F2-CA3D36054F2C}" type="sibTrans" cxnId="{28AC2730-7667-4ED7-968B-ED338F992349}">
      <dgm:prSet/>
      <dgm:spPr/>
      <dgm:t>
        <a:bodyPr/>
        <a:lstStyle/>
        <a:p>
          <a:endParaRPr lang="fr-FR"/>
        </a:p>
      </dgm:t>
    </dgm:pt>
    <dgm:pt modelId="{AA0DB806-7F1C-4492-8D4A-6B0D4608FD73}">
      <dgm:prSet phldrT="[Texte]"/>
      <dgm:spPr/>
      <dgm:t>
        <a:bodyPr/>
        <a:lstStyle/>
        <a:p>
          <a:r>
            <a:rPr lang="fr-FR" dirty="0"/>
            <a:t>Auteur</a:t>
          </a:r>
        </a:p>
      </dgm:t>
    </dgm:pt>
    <dgm:pt modelId="{7C7E1C98-BE54-4998-B0FD-0E1B4BF961D0}" type="parTrans" cxnId="{79166CEB-5DE1-4BF9-8760-12901F66DA85}">
      <dgm:prSet/>
      <dgm:spPr/>
      <dgm:t>
        <a:bodyPr/>
        <a:lstStyle/>
        <a:p>
          <a:endParaRPr lang="fr-FR"/>
        </a:p>
      </dgm:t>
    </dgm:pt>
    <dgm:pt modelId="{E77116F5-0850-4DA6-8C0D-B82BA147842E}" type="sibTrans" cxnId="{79166CEB-5DE1-4BF9-8760-12901F66DA85}">
      <dgm:prSet/>
      <dgm:spPr/>
      <dgm:t>
        <a:bodyPr/>
        <a:lstStyle/>
        <a:p>
          <a:endParaRPr lang="fr-FR"/>
        </a:p>
      </dgm:t>
    </dgm:pt>
    <dgm:pt modelId="{AF9AE5CD-8426-4C85-99A4-CE01A757A264}">
      <dgm:prSet phldrT="[Texte]"/>
      <dgm:spPr/>
      <dgm:t>
        <a:bodyPr/>
        <a:lstStyle/>
        <a:p>
          <a:r>
            <a:rPr lang="fr-FR" dirty="0"/>
            <a:t>Acteur</a:t>
          </a:r>
        </a:p>
      </dgm:t>
    </dgm:pt>
    <dgm:pt modelId="{68192EF2-6E43-44FB-B130-03E285101781}" type="parTrans" cxnId="{670FF93A-D166-430D-940A-5950B59282E8}">
      <dgm:prSet/>
      <dgm:spPr/>
      <dgm:t>
        <a:bodyPr/>
        <a:lstStyle/>
        <a:p>
          <a:endParaRPr lang="fr-FR"/>
        </a:p>
      </dgm:t>
    </dgm:pt>
    <dgm:pt modelId="{B8F8392D-591F-4F0F-A22B-3EC6C8CFFBC1}" type="sibTrans" cxnId="{670FF93A-D166-430D-940A-5950B59282E8}">
      <dgm:prSet/>
      <dgm:spPr/>
      <dgm:t>
        <a:bodyPr/>
        <a:lstStyle/>
        <a:p>
          <a:endParaRPr lang="fr-FR"/>
        </a:p>
      </dgm:t>
    </dgm:pt>
    <dgm:pt modelId="{D5CDC3E7-56F2-4E53-AC5E-F262988027FE}" type="pres">
      <dgm:prSet presAssocID="{EC1F6C50-E841-4D97-BE38-AB86B84E6173}" presName="Name0" presStyleCnt="0">
        <dgm:presLayoutVars>
          <dgm:chMax val="7"/>
          <dgm:dir/>
          <dgm:resizeHandles val="exact"/>
        </dgm:presLayoutVars>
      </dgm:prSet>
      <dgm:spPr/>
    </dgm:pt>
    <dgm:pt modelId="{2B1508A0-74A1-4461-BBF6-6EB9F1B3C161}" type="pres">
      <dgm:prSet presAssocID="{EC1F6C50-E841-4D97-BE38-AB86B84E6173}" presName="ellipse1" presStyleLbl="vennNode1" presStyleIdx="0" presStyleCnt="3" custLinFactNeighborX="9881" custLinFactNeighborY="647">
        <dgm:presLayoutVars>
          <dgm:bulletEnabled val="1"/>
        </dgm:presLayoutVars>
      </dgm:prSet>
      <dgm:spPr/>
    </dgm:pt>
    <dgm:pt modelId="{FEACA2C3-7E5E-4557-9659-B0113E188319}" type="pres">
      <dgm:prSet presAssocID="{EC1F6C50-E841-4D97-BE38-AB86B84E6173}" presName="ellipse2" presStyleLbl="vennNode1" presStyleIdx="1" presStyleCnt="3">
        <dgm:presLayoutVars>
          <dgm:bulletEnabled val="1"/>
        </dgm:presLayoutVars>
      </dgm:prSet>
      <dgm:spPr/>
    </dgm:pt>
    <dgm:pt modelId="{98224CE1-463E-49DA-85EC-FBD552A8FEA6}" type="pres">
      <dgm:prSet presAssocID="{EC1F6C50-E841-4D97-BE38-AB86B84E6173}" presName="ellipse3" presStyleLbl="vennNode1" presStyleIdx="2" presStyleCnt="3" custLinFactNeighborX="-13255" custLinFactNeighborY="-2306">
        <dgm:presLayoutVars>
          <dgm:bulletEnabled val="1"/>
        </dgm:presLayoutVars>
      </dgm:prSet>
      <dgm:spPr/>
    </dgm:pt>
  </dgm:ptLst>
  <dgm:cxnLst>
    <dgm:cxn modelId="{A470F609-59FB-409E-8D8C-6CE67024E5C0}" type="presOf" srcId="{EC1F6C50-E841-4D97-BE38-AB86B84E6173}" destId="{D5CDC3E7-56F2-4E53-AC5E-F262988027FE}" srcOrd="0" destOrd="0" presId="urn:microsoft.com/office/officeart/2005/8/layout/rings+Icon"/>
    <dgm:cxn modelId="{B4DB2130-3974-4120-AE14-5ACE462CE118}" type="presOf" srcId="{295EF135-B614-4F66-9ECB-00630530B66A}" destId="{2B1508A0-74A1-4461-BBF6-6EB9F1B3C161}" srcOrd="0" destOrd="0" presId="urn:microsoft.com/office/officeart/2005/8/layout/rings+Icon"/>
    <dgm:cxn modelId="{28AC2730-7667-4ED7-968B-ED338F992349}" srcId="{EC1F6C50-E841-4D97-BE38-AB86B84E6173}" destId="{295EF135-B614-4F66-9ECB-00630530B66A}" srcOrd="0" destOrd="0" parTransId="{EF65DFFE-656C-41BC-896D-19F654AFED30}" sibTransId="{9E99CDFC-F6A8-4934-B5F2-CA3D36054F2C}"/>
    <dgm:cxn modelId="{670FF93A-D166-430D-940A-5950B59282E8}" srcId="{EC1F6C50-E841-4D97-BE38-AB86B84E6173}" destId="{AF9AE5CD-8426-4C85-99A4-CE01A757A264}" srcOrd="2" destOrd="0" parTransId="{68192EF2-6E43-44FB-B130-03E285101781}" sibTransId="{B8F8392D-591F-4F0F-A22B-3EC6C8CFFBC1}"/>
    <dgm:cxn modelId="{863D3753-6EB3-43A1-99F8-64857379E511}" type="presOf" srcId="{AA0DB806-7F1C-4492-8D4A-6B0D4608FD73}" destId="{FEACA2C3-7E5E-4557-9659-B0113E188319}" srcOrd="0" destOrd="0" presId="urn:microsoft.com/office/officeart/2005/8/layout/rings+Icon"/>
    <dgm:cxn modelId="{31A5A59A-4308-4A64-8866-B6ACF579A3F2}" type="presOf" srcId="{AF9AE5CD-8426-4C85-99A4-CE01A757A264}" destId="{98224CE1-463E-49DA-85EC-FBD552A8FEA6}" srcOrd="0" destOrd="0" presId="urn:microsoft.com/office/officeart/2005/8/layout/rings+Icon"/>
    <dgm:cxn modelId="{79166CEB-5DE1-4BF9-8760-12901F66DA85}" srcId="{EC1F6C50-E841-4D97-BE38-AB86B84E6173}" destId="{AA0DB806-7F1C-4492-8D4A-6B0D4608FD73}" srcOrd="1" destOrd="0" parTransId="{7C7E1C98-BE54-4998-B0FD-0E1B4BF961D0}" sibTransId="{E77116F5-0850-4DA6-8C0D-B82BA147842E}"/>
    <dgm:cxn modelId="{C82DD3AD-0B3E-453C-B734-18C0AB491CDD}" type="presParOf" srcId="{D5CDC3E7-56F2-4E53-AC5E-F262988027FE}" destId="{2B1508A0-74A1-4461-BBF6-6EB9F1B3C161}" srcOrd="0" destOrd="0" presId="urn:microsoft.com/office/officeart/2005/8/layout/rings+Icon"/>
    <dgm:cxn modelId="{5B2E3731-09E7-44EB-9E48-943B5B5C4D52}" type="presParOf" srcId="{D5CDC3E7-56F2-4E53-AC5E-F262988027FE}" destId="{FEACA2C3-7E5E-4557-9659-B0113E188319}" srcOrd="1" destOrd="0" presId="urn:microsoft.com/office/officeart/2005/8/layout/rings+Icon"/>
    <dgm:cxn modelId="{84404202-FDE4-45E9-9AFB-BFEF01DB1015}" type="presParOf" srcId="{D5CDC3E7-56F2-4E53-AC5E-F262988027FE}" destId="{98224CE1-463E-49DA-85EC-FBD552A8FEA6}" srcOrd="2" destOrd="0" presId="urn:microsoft.com/office/officeart/2005/8/layout/rings+Icon"/>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445DA-A131-4D00-84CB-4713D5A7659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274FB258-331A-4BDF-AD23-CE9D2D7D99A4}">
      <dgm:prSet phldrT="[Texte]"/>
      <dgm:spPr/>
      <dgm:t>
        <a:bodyPr/>
        <a:lstStyle/>
        <a:p>
          <a:r>
            <a:rPr lang="fr-FR" dirty="0"/>
            <a:t>Le travail de bilan</a:t>
          </a:r>
        </a:p>
      </dgm:t>
    </dgm:pt>
    <dgm:pt modelId="{DC0D1D32-3E3A-410B-BCD3-40BA9375F026}" type="parTrans" cxnId="{DB2FA6CF-305A-44D0-9C90-025F9A0E7FCF}">
      <dgm:prSet/>
      <dgm:spPr/>
      <dgm:t>
        <a:bodyPr/>
        <a:lstStyle/>
        <a:p>
          <a:endParaRPr lang="fr-FR"/>
        </a:p>
      </dgm:t>
    </dgm:pt>
    <dgm:pt modelId="{66802EEF-D5A6-45C3-AF3E-84B23CE5EF1C}" type="sibTrans" cxnId="{DB2FA6CF-305A-44D0-9C90-025F9A0E7FCF}">
      <dgm:prSet/>
      <dgm:spPr/>
      <dgm:t>
        <a:bodyPr/>
        <a:lstStyle/>
        <a:p>
          <a:endParaRPr lang="fr-FR"/>
        </a:p>
      </dgm:t>
    </dgm:pt>
    <dgm:pt modelId="{CFD1A8EE-9408-4D85-9784-1596DE77B3E9}">
      <dgm:prSet phldrT="[Texte]" custT="1"/>
      <dgm:spPr/>
      <dgm:t>
        <a:bodyPr/>
        <a:lstStyle/>
        <a:p>
          <a:r>
            <a:rPr lang="fr-FR" sz="1400" dirty="0"/>
            <a:t>Savoir-Faire</a:t>
          </a:r>
        </a:p>
      </dgm:t>
    </dgm:pt>
    <dgm:pt modelId="{6E0ECAAC-641F-4377-99FB-6C08F71E11DE}" type="parTrans" cxnId="{C0185B66-E4F2-47B0-AAAB-132FA206B417}">
      <dgm:prSet/>
      <dgm:spPr/>
      <dgm:t>
        <a:bodyPr/>
        <a:lstStyle/>
        <a:p>
          <a:endParaRPr lang="fr-FR"/>
        </a:p>
      </dgm:t>
    </dgm:pt>
    <dgm:pt modelId="{D36C7B16-3074-49C4-981B-14E47F99237D}" type="sibTrans" cxnId="{C0185B66-E4F2-47B0-AAAB-132FA206B417}">
      <dgm:prSet/>
      <dgm:spPr/>
      <dgm:t>
        <a:bodyPr/>
        <a:lstStyle/>
        <a:p>
          <a:endParaRPr lang="fr-FR"/>
        </a:p>
      </dgm:t>
    </dgm:pt>
    <dgm:pt modelId="{9FFB9FD8-B6BD-4FA3-99E3-D52F4302809C}">
      <dgm:prSet phldrT="[Texte]" custT="1"/>
      <dgm:spPr/>
      <dgm:t>
        <a:bodyPr/>
        <a:lstStyle/>
        <a:p>
          <a:r>
            <a:rPr lang="fr-FR" sz="1400"/>
            <a:t>Motivations</a:t>
          </a:r>
        </a:p>
        <a:p>
          <a:r>
            <a:rPr lang="fr-FR" sz="1200"/>
            <a:t>ce qui m'anime,</a:t>
          </a:r>
        </a:p>
      </dgm:t>
    </dgm:pt>
    <dgm:pt modelId="{B931D1D4-5D17-4CB0-A8BC-46B74BB517F5}" type="parTrans" cxnId="{00BE8CA1-9E16-4005-8F4F-3634EB5E3CF9}">
      <dgm:prSet/>
      <dgm:spPr/>
      <dgm:t>
        <a:bodyPr/>
        <a:lstStyle/>
        <a:p>
          <a:endParaRPr lang="fr-FR"/>
        </a:p>
      </dgm:t>
    </dgm:pt>
    <dgm:pt modelId="{6EA526B2-8C9A-45CA-9709-D589FED1F6C3}" type="sibTrans" cxnId="{00BE8CA1-9E16-4005-8F4F-3634EB5E3CF9}">
      <dgm:prSet/>
      <dgm:spPr/>
      <dgm:t>
        <a:bodyPr/>
        <a:lstStyle/>
        <a:p>
          <a:endParaRPr lang="fr-FR"/>
        </a:p>
      </dgm:t>
    </dgm:pt>
    <dgm:pt modelId="{0F98FD52-B8FB-4347-9687-9ACB0ADB4493}">
      <dgm:prSet phldrT="[Texte]" custT="1"/>
      <dgm:spPr/>
      <dgm:t>
        <a:bodyPr/>
        <a:lstStyle/>
        <a:p>
          <a:r>
            <a:rPr lang="fr-FR" sz="1400"/>
            <a:t>Personnalité</a:t>
          </a:r>
        </a:p>
        <a:p>
          <a:r>
            <a:rPr lang="fr-FR" sz="1400"/>
            <a:t>Qui-suis-je?</a:t>
          </a:r>
        </a:p>
      </dgm:t>
    </dgm:pt>
    <dgm:pt modelId="{B0218A1D-5931-4A51-A742-A05115F6989C}" type="parTrans" cxnId="{CD9D0629-1316-4A44-93D7-F879A7F6320F}">
      <dgm:prSet/>
      <dgm:spPr/>
      <dgm:t>
        <a:bodyPr/>
        <a:lstStyle/>
        <a:p>
          <a:endParaRPr lang="fr-FR"/>
        </a:p>
      </dgm:t>
    </dgm:pt>
    <dgm:pt modelId="{ECE670F7-5906-4926-A2C5-1226EB30DDAB}" type="sibTrans" cxnId="{CD9D0629-1316-4A44-93D7-F879A7F6320F}">
      <dgm:prSet/>
      <dgm:spPr/>
      <dgm:t>
        <a:bodyPr/>
        <a:lstStyle/>
        <a:p>
          <a:endParaRPr lang="fr-FR"/>
        </a:p>
      </dgm:t>
    </dgm:pt>
    <dgm:pt modelId="{5CFFBACF-FF7C-47D2-8EBA-F811A2623EE4}">
      <dgm:prSet phldrT="[Texte]" custT="1"/>
      <dgm:spPr/>
      <dgm:t>
        <a:bodyPr/>
        <a:lstStyle/>
        <a:p>
          <a:r>
            <a:rPr lang="fr-FR" sz="1600"/>
            <a:t>Savoir</a:t>
          </a:r>
        </a:p>
      </dgm:t>
    </dgm:pt>
    <dgm:pt modelId="{6BFE9B4E-8666-48B5-8047-0C2A717FD82D}" type="parTrans" cxnId="{F23DD952-E922-4FAA-B507-AEACEA33BE15}">
      <dgm:prSet/>
      <dgm:spPr/>
      <dgm:t>
        <a:bodyPr/>
        <a:lstStyle/>
        <a:p>
          <a:endParaRPr lang="fr-FR"/>
        </a:p>
      </dgm:t>
    </dgm:pt>
    <dgm:pt modelId="{927DC817-64BF-4D45-9A3B-EB4FD5462477}" type="sibTrans" cxnId="{F23DD952-E922-4FAA-B507-AEACEA33BE15}">
      <dgm:prSet/>
      <dgm:spPr/>
      <dgm:t>
        <a:bodyPr/>
        <a:lstStyle/>
        <a:p>
          <a:endParaRPr lang="fr-FR"/>
        </a:p>
      </dgm:t>
    </dgm:pt>
    <dgm:pt modelId="{BC757A2D-DE2A-4C48-B7F3-EFC611AA0639}" type="pres">
      <dgm:prSet presAssocID="{E40445DA-A131-4D00-84CB-4713D5A76596}" presName="Name0" presStyleCnt="0">
        <dgm:presLayoutVars>
          <dgm:chMax val="1"/>
          <dgm:dir/>
          <dgm:animLvl val="ctr"/>
          <dgm:resizeHandles val="exact"/>
        </dgm:presLayoutVars>
      </dgm:prSet>
      <dgm:spPr/>
    </dgm:pt>
    <dgm:pt modelId="{74DECB3A-E986-49AE-85EE-45F15EE38E2F}" type="pres">
      <dgm:prSet presAssocID="{274FB258-331A-4BDF-AD23-CE9D2D7D99A4}" presName="centerShape" presStyleLbl="node0" presStyleIdx="0" presStyleCnt="1" custLinFactNeighborX="-86880" custLinFactNeighborY="56"/>
      <dgm:spPr/>
    </dgm:pt>
    <dgm:pt modelId="{A52D1098-D8C0-422C-A009-B1AF1F96B19D}" type="pres">
      <dgm:prSet presAssocID="{CFD1A8EE-9408-4D85-9784-1596DE77B3E9}" presName="node" presStyleLbl="node1" presStyleIdx="0" presStyleCnt="4" custScaleX="229033" custScaleY="127770" custRadScaleRad="212875" custRadScaleInc="-187174">
        <dgm:presLayoutVars>
          <dgm:bulletEnabled val="1"/>
        </dgm:presLayoutVars>
      </dgm:prSet>
      <dgm:spPr/>
    </dgm:pt>
    <dgm:pt modelId="{7E92BD0E-F673-4A9D-B97F-0D9344E62BF0}" type="pres">
      <dgm:prSet presAssocID="{CFD1A8EE-9408-4D85-9784-1596DE77B3E9}" presName="dummy" presStyleCnt="0"/>
      <dgm:spPr/>
    </dgm:pt>
    <dgm:pt modelId="{7B9D44B0-A198-4C00-99C4-0D7C1F8538F9}" type="pres">
      <dgm:prSet presAssocID="{D36C7B16-3074-49C4-981B-14E47F99237D}" presName="sibTrans" presStyleLbl="sibTrans2D1" presStyleIdx="0" presStyleCnt="4"/>
      <dgm:spPr/>
    </dgm:pt>
    <dgm:pt modelId="{70343AD9-60CA-4024-9681-60F42C80B34D}" type="pres">
      <dgm:prSet presAssocID="{9FFB9FD8-B6BD-4FA3-99E3-D52F4302809C}" presName="node" presStyleLbl="node1" presStyleIdx="1" presStyleCnt="4" custScaleX="179458" custScaleY="129686" custRadScaleRad="49488" custRadScaleInc="599484">
        <dgm:presLayoutVars>
          <dgm:bulletEnabled val="1"/>
        </dgm:presLayoutVars>
      </dgm:prSet>
      <dgm:spPr/>
    </dgm:pt>
    <dgm:pt modelId="{2EE85D5A-A286-41A7-B6DD-42DB6C35AE7C}" type="pres">
      <dgm:prSet presAssocID="{9FFB9FD8-B6BD-4FA3-99E3-D52F4302809C}" presName="dummy" presStyleCnt="0"/>
      <dgm:spPr/>
    </dgm:pt>
    <dgm:pt modelId="{329B38A6-6801-4B57-9ED1-4F48740A53A4}" type="pres">
      <dgm:prSet presAssocID="{6EA526B2-8C9A-45CA-9709-D589FED1F6C3}" presName="sibTrans" presStyleLbl="sibTrans2D1" presStyleIdx="1" presStyleCnt="4"/>
      <dgm:spPr/>
    </dgm:pt>
    <dgm:pt modelId="{A81D86C9-5F00-41F7-9785-D6D771626B5D}" type="pres">
      <dgm:prSet presAssocID="{0F98FD52-B8FB-4347-9687-9ACB0ADB4493}" presName="node" presStyleLbl="node1" presStyleIdx="2" presStyleCnt="4" custScaleX="197539" custRadScaleRad="200537" custRadScaleInc="200172">
        <dgm:presLayoutVars>
          <dgm:bulletEnabled val="1"/>
        </dgm:presLayoutVars>
      </dgm:prSet>
      <dgm:spPr/>
    </dgm:pt>
    <dgm:pt modelId="{93379274-FDD5-46D6-9BE1-DDBC39A59459}" type="pres">
      <dgm:prSet presAssocID="{0F98FD52-B8FB-4347-9687-9ACB0ADB4493}" presName="dummy" presStyleCnt="0"/>
      <dgm:spPr/>
    </dgm:pt>
    <dgm:pt modelId="{7E4BB22B-8D3C-468F-ADCE-84DCB1DE401B}" type="pres">
      <dgm:prSet presAssocID="{ECE670F7-5906-4926-A2C5-1226EB30DDAB}" presName="sibTrans" presStyleLbl="sibTrans2D1" presStyleIdx="2" presStyleCnt="4"/>
      <dgm:spPr/>
    </dgm:pt>
    <dgm:pt modelId="{9B544E85-3754-45B6-80FA-42EE6EEE4134}" type="pres">
      <dgm:prSet presAssocID="{5CFFBACF-FF7C-47D2-8EBA-F811A2623EE4}" presName="node" presStyleLbl="node1" presStyleIdx="3" presStyleCnt="4" custScaleX="137448" custScaleY="144096" custRadScaleRad="294357" custRadScaleInc="-1100">
        <dgm:presLayoutVars>
          <dgm:bulletEnabled val="1"/>
        </dgm:presLayoutVars>
      </dgm:prSet>
      <dgm:spPr/>
    </dgm:pt>
    <dgm:pt modelId="{8C0B4EB4-BA1E-447C-8957-8B4FF1D20F6E}" type="pres">
      <dgm:prSet presAssocID="{5CFFBACF-FF7C-47D2-8EBA-F811A2623EE4}" presName="dummy" presStyleCnt="0"/>
      <dgm:spPr/>
    </dgm:pt>
    <dgm:pt modelId="{4AE28629-5C4B-417E-B2CA-61708DC382D0}" type="pres">
      <dgm:prSet presAssocID="{927DC817-64BF-4D45-9A3B-EB4FD5462477}" presName="sibTrans" presStyleLbl="sibTrans2D1" presStyleIdx="3" presStyleCnt="4"/>
      <dgm:spPr/>
    </dgm:pt>
  </dgm:ptLst>
  <dgm:cxnLst>
    <dgm:cxn modelId="{CD9D0629-1316-4A44-93D7-F879A7F6320F}" srcId="{274FB258-331A-4BDF-AD23-CE9D2D7D99A4}" destId="{0F98FD52-B8FB-4347-9687-9ACB0ADB4493}" srcOrd="2" destOrd="0" parTransId="{B0218A1D-5931-4A51-A742-A05115F6989C}" sibTransId="{ECE670F7-5906-4926-A2C5-1226EB30DDAB}"/>
    <dgm:cxn modelId="{AC887132-C9AD-4A0F-A93C-D2768B934B0D}" type="presOf" srcId="{E40445DA-A131-4D00-84CB-4713D5A76596}" destId="{BC757A2D-DE2A-4C48-B7F3-EFC611AA0639}" srcOrd="0" destOrd="0" presId="urn:microsoft.com/office/officeart/2005/8/layout/radial6"/>
    <dgm:cxn modelId="{C0185B66-E4F2-47B0-AAAB-132FA206B417}" srcId="{274FB258-331A-4BDF-AD23-CE9D2D7D99A4}" destId="{CFD1A8EE-9408-4D85-9784-1596DE77B3E9}" srcOrd="0" destOrd="0" parTransId="{6E0ECAAC-641F-4377-99FB-6C08F71E11DE}" sibTransId="{D36C7B16-3074-49C4-981B-14E47F99237D}"/>
    <dgm:cxn modelId="{AD0D714A-E01C-4887-966E-3DEBB44CA7BA}" type="presOf" srcId="{ECE670F7-5906-4926-A2C5-1226EB30DDAB}" destId="{7E4BB22B-8D3C-468F-ADCE-84DCB1DE401B}" srcOrd="0" destOrd="0" presId="urn:microsoft.com/office/officeart/2005/8/layout/radial6"/>
    <dgm:cxn modelId="{D5D7C171-A37A-45C5-AA4A-42ACF88EC7AF}" type="presOf" srcId="{927DC817-64BF-4D45-9A3B-EB4FD5462477}" destId="{4AE28629-5C4B-417E-B2CA-61708DC382D0}" srcOrd="0" destOrd="0" presId="urn:microsoft.com/office/officeart/2005/8/layout/radial6"/>
    <dgm:cxn modelId="{A8F9E351-1437-4767-A1F9-381AFD690E0D}" type="presOf" srcId="{0F98FD52-B8FB-4347-9687-9ACB0ADB4493}" destId="{A81D86C9-5F00-41F7-9785-D6D771626B5D}" srcOrd="0" destOrd="0" presId="urn:microsoft.com/office/officeart/2005/8/layout/radial6"/>
    <dgm:cxn modelId="{F23DD952-E922-4FAA-B507-AEACEA33BE15}" srcId="{274FB258-331A-4BDF-AD23-CE9D2D7D99A4}" destId="{5CFFBACF-FF7C-47D2-8EBA-F811A2623EE4}" srcOrd="3" destOrd="0" parTransId="{6BFE9B4E-8666-48B5-8047-0C2A717FD82D}" sibTransId="{927DC817-64BF-4D45-9A3B-EB4FD5462477}"/>
    <dgm:cxn modelId="{BA06E072-16EC-487B-92E5-394F9B668E5D}" type="presOf" srcId="{274FB258-331A-4BDF-AD23-CE9D2D7D99A4}" destId="{74DECB3A-E986-49AE-85EE-45F15EE38E2F}" srcOrd="0" destOrd="0" presId="urn:microsoft.com/office/officeart/2005/8/layout/radial6"/>
    <dgm:cxn modelId="{9117A785-0CD4-41CF-B1CD-64B487FCA8B5}" type="presOf" srcId="{CFD1A8EE-9408-4D85-9784-1596DE77B3E9}" destId="{A52D1098-D8C0-422C-A009-B1AF1F96B19D}" srcOrd="0" destOrd="0" presId="urn:microsoft.com/office/officeart/2005/8/layout/radial6"/>
    <dgm:cxn modelId="{00BE8CA1-9E16-4005-8F4F-3634EB5E3CF9}" srcId="{274FB258-331A-4BDF-AD23-CE9D2D7D99A4}" destId="{9FFB9FD8-B6BD-4FA3-99E3-D52F4302809C}" srcOrd="1" destOrd="0" parTransId="{B931D1D4-5D17-4CB0-A8BC-46B74BB517F5}" sibTransId="{6EA526B2-8C9A-45CA-9709-D589FED1F6C3}"/>
    <dgm:cxn modelId="{00583AAD-30BA-4251-99F4-CE366D5CF59C}" type="presOf" srcId="{9FFB9FD8-B6BD-4FA3-99E3-D52F4302809C}" destId="{70343AD9-60CA-4024-9681-60F42C80B34D}" srcOrd="0" destOrd="0" presId="urn:microsoft.com/office/officeart/2005/8/layout/radial6"/>
    <dgm:cxn modelId="{C1A4F6BA-BC1D-4366-A420-08F977489A6A}" type="presOf" srcId="{D36C7B16-3074-49C4-981B-14E47F99237D}" destId="{7B9D44B0-A198-4C00-99C4-0D7C1F8538F9}" srcOrd="0" destOrd="0" presId="urn:microsoft.com/office/officeart/2005/8/layout/radial6"/>
    <dgm:cxn modelId="{DB2FA6CF-305A-44D0-9C90-025F9A0E7FCF}" srcId="{E40445DA-A131-4D00-84CB-4713D5A76596}" destId="{274FB258-331A-4BDF-AD23-CE9D2D7D99A4}" srcOrd="0" destOrd="0" parTransId="{DC0D1D32-3E3A-410B-BCD3-40BA9375F026}" sibTransId="{66802EEF-D5A6-45C3-AF3E-84B23CE5EF1C}"/>
    <dgm:cxn modelId="{6273D4DD-BF5F-491C-8727-B0FFA829C5A4}" type="presOf" srcId="{6EA526B2-8C9A-45CA-9709-D589FED1F6C3}" destId="{329B38A6-6801-4B57-9ED1-4F48740A53A4}" srcOrd="0" destOrd="0" presId="urn:microsoft.com/office/officeart/2005/8/layout/radial6"/>
    <dgm:cxn modelId="{7A186BE9-13A9-4A28-BE33-8DD4C6861AAF}" type="presOf" srcId="{5CFFBACF-FF7C-47D2-8EBA-F811A2623EE4}" destId="{9B544E85-3754-45B6-80FA-42EE6EEE4134}" srcOrd="0" destOrd="0" presId="urn:microsoft.com/office/officeart/2005/8/layout/radial6"/>
    <dgm:cxn modelId="{CD7E0C76-A300-4332-B7FB-D3E9B59116AF}" type="presParOf" srcId="{BC757A2D-DE2A-4C48-B7F3-EFC611AA0639}" destId="{74DECB3A-E986-49AE-85EE-45F15EE38E2F}" srcOrd="0" destOrd="0" presId="urn:microsoft.com/office/officeart/2005/8/layout/radial6"/>
    <dgm:cxn modelId="{D3BAC5EC-F057-481F-B8A7-DBC5072B58E2}" type="presParOf" srcId="{BC757A2D-DE2A-4C48-B7F3-EFC611AA0639}" destId="{A52D1098-D8C0-422C-A009-B1AF1F96B19D}" srcOrd="1" destOrd="0" presId="urn:microsoft.com/office/officeart/2005/8/layout/radial6"/>
    <dgm:cxn modelId="{1551C691-732F-47F6-8C60-8A78E0EBB242}" type="presParOf" srcId="{BC757A2D-DE2A-4C48-B7F3-EFC611AA0639}" destId="{7E92BD0E-F673-4A9D-B97F-0D9344E62BF0}" srcOrd="2" destOrd="0" presId="urn:microsoft.com/office/officeart/2005/8/layout/radial6"/>
    <dgm:cxn modelId="{81D29CAC-A530-414D-8009-7E100D52C571}" type="presParOf" srcId="{BC757A2D-DE2A-4C48-B7F3-EFC611AA0639}" destId="{7B9D44B0-A198-4C00-99C4-0D7C1F8538F9}" srcOrd="3" destOrd="0" presId="urn:microsoft.com/office/officeart/2005/8/layout/radial6"/>
    <dgm:cxn modelId="{281204DB-F59C-485E-8912-99F2366B0901}" type="presParOf" srcId="{BC757A2D-DE2A-4C48-B7F3-EFC611AA0639}" destId="{70343AD9-60CA-4024-9681-60F42C80B34D}" srcOrd="4" destOrd="0" presId="urn:microsoft.com/office/officeart/2005/8/layout/radial6"/>
    <dgm:cxn modelId="{BC672003-2D8E-4743-A01E-338ACEFEF2D1}" type="presParOf" srcId="{BC757A2D-DE2A-4C48-B7F3-EFC611AA0639}" destId="{2EE85D5A-A286-41A7-B6DD-42DB6C35AE7C}" srcOrd="5" destOrd="0" presId="urn:microsoft.com/office/officeart/2005/8/layout/radial6"/>
    <dgm:cxn modelId="{B07B5DAD-6CB6-4B64-8C6E-29A21723F953}" type="presParOf" srcId="{BC757A2D-DE2A-4C48-B7F3-EFC611AA0639}" destId="{329B38A6-6801-4B57-9ED1-4F48740A53A4}" srcOrd="6" destOrd="0" presId="urn:microsoft.com/office/officeart/2005/8/layout/radial6"/>
    <dgm:cxn modelId="{FD5E2804-6059-4D20-886A-CA86D22B7E5A}" type="presParOf" srcId="{BC757A2D-DE2A-4C48-B7F3-EFC611AA0639}" destId="{A81D86C9-5F00-41F7-9785-D6D771626B5D}" srcOrd="7" destOrd="0" presId="urn:microsoft.com/office/officeart/2005/8/layout/radial6"/>
    <dgm:cxn modelId="{F834078F-196F-43AE-A9B6-44D6FA75219B}" type="presParOf" srcId="{BC757A2D-DE2A-4C48-B7F3-EFC611AA0639}" destId="{93379274-FDD5-46D6-9BE1-DDBC39A59459}" srcOrd="8" destOrd="0" presId="urn:microsoft.com/office/officeart/2005/8/layout/radial6"/>
    <dgm:cxn modelId="{F0E4AB5D-72E5-41FB-AFD3-6E0A2BAFBA7D}" type="presParOf" srcId="{BC757A2D-DE2A-4C48-B7F3-EFC611AA0639}" destId="{7E4BB22B-8D3C-468F-ADCE-84DCB1DE401B}" srcOrd="9" destOrd="0" presId="urn:microsoft.com/office/officeart/2005/8/layout/radial6"/>
    <dgm:cxn modelId="{F4AC0B41-9536-425E-AB48-6237E365A653}" type="presParOf" srcId="{BC757A2D-DE2A-4C48-B7F3-EFC611AA0639}" destId="{9B544E85-3754-45B6-80FA-42EE6EEE4134}" srcOrd="10" destOrd="0" presId="urn:microsoft.com/office/officeart/2005/8/layout/radial6"/>
    <dgm:cxn modelId="{CE2554A4-7FF6-4779-988D-01EC97FF6A2E}" type="presParOf" srcId="{BC757A2D-DE2A-4C48-B7F3-EFC611AA0639}" destId="{8C0B4EB4-BA1E-447C-8957-8B4FF1D20F6E}" srcOrd="11" destOrd="0" presId="urn:microsoft.com/office/officeart/2005/8/layout/radial6"/>
    <dgm:cxn modelId="{EB029EF8-A592-44BC-B56E-47E87B265755}" type="presParOf" srcId="{BC757A2D-DE2A-4C48-B7F3-EFC611AA0639}" destId="{4AE28629-5C4B-417E-B2CA-61708DC382D0}" srcOrd="12"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F71085-81CE-4507-885A-99E42BB9B9F9}"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fr-FR"/>
        </a:p>
      </dgm:t>
    </dgm:pt>
    <dgm:pt modelId="{2B21E105-3F30-4107-95CE-2CD67CDC2E68}">
      <dgm:prSet phldrT="[Texte]" custT="1"/>
      <dgm:spPr>
        <a:solidFill>
          <a:schemeClr val="accent3">
            <a:lumMod val="75000"/>
          </a:schemeClr>
        </a:solidFill>
      </dgm:spPr>
      <dgm:t>
        <a:bodyPr/>
        <a:lstStyle/>
        <a:p>
          <a:r>
            <a:rPr lang="fr-FR" sz="1800" dirty="0"/>
            <a:t>1950-1968</a:t>
          </a:r>
        </a:p>
        <a:p>
          <a:r>
            <a:rPr lang="fr-FR" sz="1800" dirty="0"/>
            <a:t>Faillite des grands intégrateurs tels que l’école, la famille, la religion</a:t>
          </a:r>
        </a:p>
      </dgm:t>
    </dgm:pt>
    <dgm:pt modelId="{AE3EE92B-10D9-4245-BF2A-B825841A5B23}" type="parTrans" cxnId="{C063C98B-9A5C-492A-904C-E925852AFD2D}">
      <dgm:prSet/>
      <dgm:spPr/>
      <dgm:t>
        <a:bodyPr/>
        <a:lstStyle/>
        <a:p>
          <a:endParaRPr lang="fr-FR" sz="2400"/>
        </a:p>
      </dgm:t>
    </dgm:pt>
    <dgm:pt modelId="{C8266291-D40C-4CE9-834F-05C934ED9193}" type="sibTrans" cxnId="{C063C98B-9A5C-492A-904C-E925852AFD2D}">
      <dgm:prSet/>
      <dgm:spPr/>
      <dgm:t>
        <a:bodyPr/>
        <a:lstStyle/>
        <a:p>
          <a:endParaRPr lang="fr-FR" sz="2400"/>
        </a:p>
      </dgm:t>
    </dgm:pt>
    <dgm:pt modelId="{A54228D6-C862-4752-80F9-81205BFE6D2B}">
      <dgm:prSet phldrT="[Texte]" custT="1"/>
      <dgm:spPr>
        <a:solidFill>
          <a:schemeClr val="accent3">
            <a:lumMod val="60000"/>
            <a:lumOff val="40000"/>
            <a:alpha val="90000"/>
          </a:schemeClr>
        </a:solidFill>
      </dgm:spPr>
      <dgm:t>
        <a:bodyPr/>
        <a:lstStyle/>
        <a:p>
          <a:r>
            <a:rPr lang="fr-FR" sz="1600" dirty="0"/>
            <a:t>1950 -1960 : </a:t>
          </a:r>
        </a:p>
        <a:p>
          <a:r>
            <a:rPr lang="fr-FR" sz="1600" dirty="0"/>
            <a:t>Adulte mature</a:t>
          </a:r>
        </a:p>
      </dgm:t>
    </dgm:pt>
    <dgm:pt modelId="{C1B316A1-9AAC-4040-8D3C-0C174B055651}" type="parTrans" cxnId="{35DBDBF9-19E6-44C9-8C48-4482699646D1}">
      <dgm:prSet/>
      <dgm:spPr/>
      <dgm:t>
        <a:bodyPr/>
        <a:lstStyle/>
        <a:p>
          <a:endParaRPr lang="fr-FR" sz="2400"/>
        </a:p>
      </dgm:t>
    </dgm:pt>
    <dgm:pt modelId="{68378642-F41A-4ACE-823B-F8E97F3F2BF7}" type="sibTrans" cxnId="{35DBDBF9-19E6-44C9-8C48-4482699646D1}">
      <dgm:prSet/>
      <dgm:spPr/>
      <dgm:t>
        <a:bodyPr/>
        <a:lstStyle/>
        <a:p>
          <a:endParaRPr lang="fr-FR" sz="2400"/>
        </a:p>
      </dgm:t>
    </dgm:pt>
    <dgm:pt modelId="{6FCCB427-D400-4143-8429-A0448E03B2B9}">
      <dgm:prSet phldrT="[Texte]" custT="1"/>
      <dgm:spPr/>
      <dgm:t>
        <a:bodyPr/>
        <a:lstStyle/>
        <a:p>
          <a:r>
            <a:rPr lang="fr-FR" sz="1400" dirty="0"/>
            <a:t>     </a:t>
          </a:r>
        </a:p>
      </dgm:t>
    </dgm:pt>
    <dgm:pt modelId="{37A2F8A0-CF7F-4627-9571-8F8546A9E250}" type="parTrans" cxnId="{FFB90CDC-4F00-44FA-AED8-FC8D273ECDB2}">
      <dgm:prSet/>
      <dgm:spPr/>
      <dgm:t>
        <a:bodyPr/>
        <a:lstStyle/>
        <a:p>
          <a:endParaRPr lang="fr-FR" sz="2400"/>
        </a:p>
      </dgm:t>
    </dgm:pt>
    <dgm:pt modelId="{D6E68BFF-912D-402A-80D2-45148DABE409}" type="sibTrans" cxnId="{FFB90CDC-4F00-44FA-AED8-FC8D273ECDB2}">
      <dgm:prSet/>
      <dgm:spPr/>
      <dgm:t>
        <a:bodyPr/>
        <a:lstStyle/>
        <a:p>
          <a:endParaRPr lang="fr-FR" sz="2400"/>
        </a:p>
      </dgm:t>
    </dgm:pt>
    <dgm:pt modelId="{26DBE410-516F-4985-97D6-573F257D61EF}">
      <dgm:prSet phldrT="[Texte]" custT="1"/>
      <dgm:spPr>
        <a:solidFill>
          <a:schemeClr val="accent6">
            <a:lumMod val="75000"/>
          </a:schemeClr>
        </a:solidFill>
      </dgm:spPr>
      <dgm:t>
        <a:bodyPr/>
        <a:lstStyle/>
        <a:p>
          <a:r>
            <a:rPr lang="fr-FR" sz="1800" dirty="0"/>
            <a:t>1970 – 1975</a:t>
          </a:r>
        </a:p>
        <a:p>
          <a:r>
            <a:rPr lang="fr-FR" sz="1800" dirty="0"/>
            <a:t>Faillite d’un autre intégrateur : le travail </a:t>
          </a:r>
        </a:p>
      </dgm:t>
    </dgm:pt>
    <dgm:pt modelId="{2E97EBEF-4531-46E2-8384-F69C150BCC57}" type="parTrans" cxnId="{BBD57F0F-C3BC-46A5-B040-FC5ECD434465}">
      <dgm:prSet/>
      <dgm:spPr/>
      <dgm:t>
        <a:bodyPr/>
        <a:lstStyle/>
        <a:p>
          <a:endParaRPr lang="fr-FR" sz="2400"/>
        </a:p>
      </dgm:t>
    </dgm:pt>
    <dgm:pt modelId="{C5D18E1E-EEC8-40FF-AA93-0EB22EF22DEF}" type="sibTrans" cxnId="{BBD57F0F-C3BC-46A5-B040-FC5ECD434465}">
      <dgm:prSet/>
      <dgm:spPr/>
      <dgm:t>
        <a:bodyPr/>
        <a:lstStyle/>
        <a:p>
          <a:endParaRPr lang="fr-FR" sz="2400"/>
        </a:p>
      </dgm:t>
    </dgm:pt>
    <dgm:pt modelId="{6C6AC3D9-8492-4F05-B3BA-C36B7F78142A}">
      <dgm:prSet phldrT="[Texte]" custT="1"/>
      <dgm:spPr>
        <a:solidFill>
          <a:schemeClr val="accent6">
            <a:alpha val="90000"/>
          </a:schemeClr>
        </a:solidFill>
      </dgm:spPr>
      <dgm:t>
        <a:bodyPr/>
        <a:lstStyle/>
        <a:p>
          <a:r>
            <a:rPr lang="fr-FR" sz="1600" dirty="0"/>
            <a:t>1960 – 1975 : </a:t>
          </a:r>
        </a:p>
        <a:p>
          <a:r>
            <a:rPr lang="fr-FR" sz="1600" dirty="0"/>
            <a:t>Adulte en perspective</a:t>
          </a:r>
        </a:p>
      </dgm:t>
    </dgm:pt>
    <dgm:pt modelId="{5A7B6805-C492-4D5E-BBF0-1DFF3C766836}" type="parTrans" cxnId="{24B6DF08-C55E-4947-B36C-BA54590B3B53}">
      <dgm:prSet/>
      <dgm:spPr/>
      <dgm:t>
        <a:bodyPr/>
        <a:lstStyle/>
        <a:p>
          <a:endParaRPr lang="fr-FR" sz="2400"/>
        </a:p>
      </dgm:t>
    </dgm:pt>
    <dgm:pt modelId="{0CAAE097-9454-4837-BE62-4FE048B911D4}" type="sibTrans" cxnId="{24B6DF08-C55E-4947-B36C-BA54590B3B53}">
      <dgm:prSet/>
      <dgm:spPr/>
      <dgm:t>
        <a:bodyPr/>
        <a:lstStyle/>
        <a:p>
          <a:endParaRPr lang="fr-FR" sz="2400"/>
        </a:p>
      </dgm:t>
    </dgm:pt>
    <dgm:pt modelId="{E1C4F23E-4D70-4CB0-BCC7-A11E461920CA}">
      <dgm:prSet phldrT="[Texte]" custT="1"/>
      <dgm:spPr>
        <a:solidFill>
          <a:schemeClr val="accent6">
            <a:lumMod val="40000"/>
            <a:lumOff val="60000"/>
            <a:alpha val="90000"/>
          </a:schemeClr>
        </a:solidFill>
      </dgm:spPr>
      <dgm:t>
        <a:bodyPr/>
        <a:lstStyle/>
        <a:p>
          <a:r>
            <a:rPr lang="fr-FR" sz="1400" dirty="0"/>
            <a:t>1970 Les années « formation » : mise en place de la formation pour adultes</a:t>
          </a:r>
        </a:p>
      </dgm:t>
    </dgm:pt>
    <dgm:pt modelId="{D84DD803-7E73-4AC5-9CE3-F7421FF15D73}" type="parTrans" cxnId="{213BBF6C-5CAD-459B-B7EE-6758578F1068}">
      <dgm:prSet/>
      <dgm:spPr/>
      <dgm:t>
        <a:bodyPr/>
        <a:lstStyle/>
        <a:p>
          <a:endParaRPr lang="fr-FR" sz="2400"/>
        </a:p>
      </dgm:t>
    </dgm:pt>
    <dgm:pt modelId="{21973487-8618-4288-95F5-7265EDD3F70C}" type="sibTrans" cxnId="{213BBF6C-5CAD-459B-B7EE-6758578F1068}">
      <dgm:prSet/>
      <dgm:spPr/>
      <dgm:t>
        <a:bodyPr/>
        <a:lstStyle/>
        <a:p>
          <a:endParaRPr lang="fr-FR" sz="2400"/>
        </a:p>
      </dgm:t>
    </dgm:pt>
    <dgm:pt modelId="{F0E5A00F-1CBF-461B-AFA1-433734A5248D}">
      <dgm:prSet phldrT="[Texte]" custT="1"/>
      <dgm:spPr>
        <a:solidFill>
          <a:schemeClr val="accent2">
            <a:lumMod val="75000"/>
          </a:schemeClr>
        </a:solidFill>
      </dgm:spPr>
      <dgm:t>
        <a:bodyPr/>
        <a:lstStyle/>
        <a:p>
          <a:r>
            <a:rPr lang="fr-FR" sz="1800" dirty="0"/>
            <a:t>1980 – 1990 </a:t>
          </a:r>
        </a:p>
        <a:p>
          <a:r>
            <a:rPr lang="fr-FR" sz="1800" dirty="0"/>
            <a:t>Écroulement des idéologies collectivistes </a:t>
          </a:r>
        </a:p>
      </dgm:t>
    </dgm:pt>
    <dgm:pt modelId="{7997F635-8D00-4461-AB56-A89887730561}" type="parTrans" cxnId="{70832D04-F238-485D-B6EE-83922B9662F2}">
      <dgm:prSet/>
      <dgm:spPr/>
      <dgm:t>
        <a:bodyPr/>
        <a:lstStyle/>
        <a:p>
          <a:endParaRPr lang="fr-FR" sz="2400"/>
        </a:p>
      </dgm:t>
    </dgm:pt>
    <dgm:pt modelId="{4BEE722F-3570-4F3B-AA34-0824F3B6DC37}" type="sibTrans" cxnId="{70832D04-F238-485D-B6EE-83922B9662F2}">
      <dgm:prSet/>
      <dgm:spPr/>
      <dgm:t>
        <a:bodyPr/>
        <a:lstStyle/>
        <a:p>
          <a:endParaRPr lang="fr-FR" sz="2400"/>
        </a:p>
      </dgm:t>
    </dgm:pt>
    <dgm:pt modelId="{348DA21F-EDD6-49D9-BB7D-8515CCF1DB51}">
      <dgm:prSet phldrT="[Texte]" custT="1"/>
      <dgm:spPr>
        <a:solidFill>
          <a:schemeClr val="accent2">
            <a:lumMod val="60000"/>
            <a:lumOff val="40000"/>
            <a:alpha val="90000"/>
          </a:schemeClr>
        </a:solidFill>
      </dgm:spPr>
      <dgm:t>
        <a:bodyPr/>
        <a:lstStyle/>
        <a:p>
          <a:r>
            <a:rPr lang="fr-FR" sz="1600" dirty="0"/>
            <a:t>1975 – 2000</a:t>
          </a:r>
        </a:p>
        <a:p>
          <a:r>
            <a:rPr lang="fr-FR" sz="1600" dirty="0"/>
            <a:t>Adulte immature</a:t>
          </a:r>
        </a:p>
      </dgm:t>
    </dgm:pt>
    <dgm:pt modelId="{0C40427C-FD45-4FF2-903B-B15D4D3916B4}" type="parTrans" cxnId="{88582842-B71C-4CE1-B3D6-D13845561BC9}">
      <dgm:prSet/>
      <dgm:spPr/>
      <dgm:t>
        <a:bodyPr/>
        <a:lstStyle/>
        <a:p>
          <a:endParaRPr lang="fr-FR" sz="2400"/>
        </a:p>
      </dgm:t>
    </dgm:pt>
    <dgm:pt modelId="{A8E31901-6303-4AA7-BB83-4C8A19A9503C}" type="sibTrans" cxnId="{88582842-B71C-4CE1-B3D6-D13845561BC9}">
      <dgm:prSet/>
      <dgm:spPr/>
      <dgm:t>
        <a:bodyPr/>
        <a:lstStyle/>
        <a:p>
          <a:endParaRPr lang="fr-FR" sz="2400"/>
        </a:p>
      </dgm:t>
    </dgm:pt>
    <dgm:pt modelId="{E5919BD8-F3B3-4BF7-93A3-594C1A1DA4BE}">
      <dgm:prSet phldrT="[Texte]" custT="1"/>
      <dgm:spPr>
        <a:solidFill>
          <a:schemeClr val="accent2">
            <a:lumMod val="20000"/>
            <a:lumOff val="80000"/>
            <a:alpha val="90000"/>
          </a:schemeClr>
        </a:solidFill>
      </dgm:spPr>
      <dgm:t>
        <a:bodyPr/>
        <a:lstStyle/>
        <a:p>
          <a:r>
            <a:rPr lang="fr-FR" sz="1400" dirty="0"/>
            <a:t>1980 Les années « projet » : Les projets individuels remplacent les projets collectifs</a:t>
          </a:r>
        </a:p>
      </dgm:t>
    </dgm:pt>
    <dgm:pt modelId="{17F372C9-12E8-4B0E-9629-7435A5BAAC7C}" type="parTrans" cxnId="{B7D0E0DD-FE6D-449D-A4B4-C9FE1F52853C}">
      <dgm:prSet/>
      <dgm:spPr/>
      <dgm:t>
        <a:bodyPr/>
        <a:lstStyle/>
        <a:p>
          <a:endParaRPr lang="fr-FR" sz="2400"/>
        </a:p>
      </dgm:t>
    </dgm:pt>
    <dgm:pt modelId="{D7ACE57C-09FA-49A5-871A-545EC6EECE6D}" type="sibTrans" cxnId="{B7D0E0DD-FE6D-449D-A4B4-C9FE1F52853C}">
      <dgm:prSet/>
      <dgm:spPr/>
      <dgm:t>
        <a:bodyPr/>
        <a:lstStyle/>
        <a:p>
          <a:endParaRPr lang="fr-FR" sz="2400"/>
        </a:p>
      </dgm:t>
    </dgm:pt>
    <dgm:pt modelId="{B836B5A6-B7A7-4BB3-8451-CE2E1177007C}">
      <dgm:prSet phldrT="[Texte]" custT="1"/>
      <dgm:spPr>
        <a:solidFill>
          <a:schemeClr val="accent5">
            <a:lumMod val="75000"/>
          </a:schemeClr>
        </a:solidFill>
      </dgm:spPr>
      <dgm:t>
        <a:bodyPr/>
        <a:lstStyle/>
        <a:p>
          <a:r>
            <a:rPr lang="fr-FR" sz="1800" dirty="0"/>
            <a:t>1990 – 2013</a:t>
          </a:r>
        </a:p>
        <a:p>
          <a:r>
            <a:rPr lang="fr-FR" sz="1800" dirty="0"/>
            <a:t>Situation de crises</a:t>
          </a:r>
        </a:p>
      </dgm:t>
    </dgm:pt>
    <dgm:pt modelId="{5F319F96-D455-439C-994A-67BE17D595B1}" type="parTrans" cxnId="{F63F0E4D-4840-4C5D-A28C-8AABA4EA5CCF}">
      <dgm:prSet/>
      <dgm:spPr/>
      <dgm:t>
        <a:bodyPr/>
        <a:lstStyle/>
        <a:p>
          <a:endParaRPr lang="fr-FR" sz="2400"/>
        </a:p>
      </dgm:t>
    </dgm:pt>
    <dgm:pt modelId="{CF1960E1-268A-4EC7-B014-746684C6B288}" type="sibTrans" cxnId="{F63F0E4D-4840-4C5D-A28C-8AABA4EA5CCF}">
      <dgm:prSet/>
      <dgm:spPr/>
      <dgm:t>
        <a:bodyPr/>
        <a:lstStyle/>
        <a:p>
          <a:endParaRPr lang="fr-FR" sz="2400"/>
        </a:p>
      </dgm:t>
    </dgm:pt>
    <dgm:pt modelId="{254C84CE-6003-44A5-AA4D-49BC594CE9F7}">
      <dgm:prSet phldrT="[Texte]" custT="1"/>
      <dgm:spPr>
        <a:solidFill>
          <a:schemeClr val="accent5">
            <a:lumMod val="60000"/>
            <a:lumOff val="40000"/>
            <a:alpha val="90000"/>
          </a:schemeClr>
        </a:solidFill>
      </dgm:spPr>
      <dgm:t>
        <a:bodyPr/>
        <a:lstStyle/>
        <a:p>
          <a:r>
            <a:rPr lang="fr-FR" sz="1600" dirty="0"/>
            <a:t>L’adulte  postmoderne  l’adulte sociétable fragilisé</a:t>
          </a:r>
        </a:p>
      </dgm:t>
    </dgm:pt>
    <dgm:pt modelId="{9C1EC09C-F611-4C17-BC85-475E26C94626}" type="parTrans" cxnId="{567D340C-51CE-44CA-9F2E-2714F4BC89E9}">
      <dgm:prSet/>
      <dgm:spPr/>
      <dgm:t>
        <a:bodyPr/>
        <a:lstStyle/>
        <a:p>
          <a:endParaRPr lang="fr-FR" sz="2400"/>
        </a:p>
      </dgm:t>
    </dgm:pt>
    <dgm:pt modelId="{B7FFB6B7-958C-43F0-B2D1-FBA100F9B27A}" type="sibTrans" cxnId="{567D340C-51CE-44CA-9F2E-2714F4BC89E9}">
      <dgm:prSet/>
      <dgm:spPr/>
      <dgm:t>
        <a:bodyPr/>
        <a:lstStyle/>
        <a:p>
          <a:endParaRPr lang="fr-FR" sz="2400"/>
        </a:p>
      </dgm:t>
    </dgm:pt>
    <dgm:pt modelId="{F50CBC3A-5784-461A-8994-E7013918F2D6}">
      <dgm:prSet phldrT="[Texte]" custT="1"/>
      <dgm:spPr>
        <a:solidFill>
          <a:schemeClr val="accent5">
            <a:lumMod val="20000"/>
            <a:lumOff val="80000"/>
            <a:alpha val="90000"/>
          </a:schemeClr>
        </a:solidFill>
      </dgm:spPr>
      <dgm:t>
        <a:bodyPr/>
        <a:lstStyle/>
        <a:p>
          <a:r>
            <a:rPr lang="fr-FR" sz="1400" dirty="0"/>
            <a:t>1990 : les années « accompagnement »</a:t>
          </a:r>
        </a:p>
      </dgm:t>
    </dgm:pt>
    <dgm:pt modelId="{E94E89BB-823E-4100-A7B2-997E9590653C}" type="parTrans" cxnId="{E42043B8-8747-4E72-BAF1-77624FA28854}">
      <dgm:prSet/>
      <dgm:spPr/>
      <dgm:t>
        <a:bodyPr/>
        <a:lstStyle/>
        <a:p>
          <a:endParaRPr lang="fr-FR" sz="2400"/>
        </a:p>
      </dgm:t>
    </dgm:pt>
    <dgm:pt modelId="{978873FC-280F-4719-9C1D-6F3FC53DCA31}" type="sibTrans" cxnId="{E42043B8-8747-4E72-BAF1-77624FA28854}">
      <dgm:prSet/>
      <dgm:spPr/>
      <dgm:t>
        <a:bodyPr/>
        <a:lstStyle/>
        <a:p>
          <a:endParaRPr lang="fr-FR" sz="2400"/>
        </a:p>
      </dgm:t>
    </dgm:pt>
    <dgm:pt modelId="{075239E1-79E1-4731-912B-F4F07939841A}" type="pres">
      <dgm:prSet presAssocID="{90F71085-81CE-4507-885A-99E42BB9B9F9}" presName="Name0" presStyleCnt="0">
        <dgm:presLayoutVars>
          <dgm:chPref val="3"/>
          <dgm:dir/>
          <dgm:animLvl val="lvl"/>
          <dgm:resizeHandles/>
        </dgm:presLayoutVars>
      </dgm:prSet>
      <dgm:spPr/>
    </dgm:pt>
    <dgm:pt modelId="{66691D2E-54EE-4599-9B56-140A6D44AC74}" type="pres">
      <dgm:prSet presAssocID="{2B21E105-3F30-4107-95CE-2CD67CDC2E68}" presName="horFlow" presStyleCnt="0"/>
      <dgm:spPr/>
    </dgm:pt>
    <dgm:pt modelId="{80D8BC59-2186-4F48-A1FE-F3A9ECB1B306}" type="pres">
      <dgm:prSet presAssocID="{2B21E105-3F30-4107-95CE-2CD67CDC2E68}" presName="bigChev" presStyleLbl="node1" presStyleIdx="0" presStyleCnt="4" custScaleX="123372"/>
      <dgm:spPr/>
    </dgm:pt>
    <dgm:pt modelId="{7D7418EE-B4B8-40C8-8369-232265CDD505}" type="pres">
      <dgm:prSet presAssocID="{C1B316A1-9AAC-4040-8D3C-0C174B055651}" presName="parTrans" presStyleCnt="0"/>
      <dgm:spPr/>
    </dgm:pt>
    <dgm:pt modelId="{42309DEA-8DB2-448B-84B2-4F0282548B3F}" type="pres">
      <dgm:prSet presAssocID="{A54228D6-C862-4752-80F9-81205BFE6D2B}" presName="node" presStyleLbl="alignAccFollowNode1" presStyleIdx="0" presStyleCnt="8" custLinFactNeighborY="-1136">
        <dgm:presLayoutVars>
          <dgm:bulletEnabled val="1"/>
        </dgm:presLayoutVars>
      </dgm:prSet>
      <dgm:spPr/>
    </dgm:pt>
    <dgm:pt modelId="{B2E39996-40B5-48F3-8B3F-DE30FE11A852}" type="pres">
      <dgm:prSet presAssocID="{68378642-F41A-4ACE-823B-F8E97F3F2BF7}" presName="sibTrans" presStyleCnt="0"/>
      <dgm:spPr/>
    </dgm:pt>
    <dgm:pt modelId="{CA3E0BBD-89D7-435A-A812-46C1317CCD3D}" type="pres">
      <dgm:prSet presAssocID="{6FCCB427-D400-4143-8429-A0448E03B2B9}" presName="node" presStyleLbl="alignAccFollowNode1" presStyleIdx="1" presStyleCnt="8" custScaleX="108785" custLinFactNeighborX="1572" custLinFactNeighborY="-1313">
        <dgm:presLayoutVars>
          <dgm:bulletEnabled val="1"/>
        </dgm:presLayoutVars>
      </dgm:prSet>
      <dgm:spPr/>
    </dgm:pt>
    <dgm:pt modelId="{14287348-AA82-4075-9796-3D48FB992FD6}" type="pres">
      <dgm:prSet presAssocID="{2B21E105-3F30-4107-95CE-2CD67CDC2E68}" presName="vSp" presStyleCnt="0"/>
      <dgm:spPr/>
    </dgm:pt>
    <dgm:pt modelId="{FB9297FA-9186-4E30-84FD-E14345C26F4F}" type="pres">
      <dgm:prSet presAssocID="{26DBE410-516F-4985-97D6-573F257D61EF}" presName="horFlow" presStyleCnt="0"/>
      <dgm:spPr/>
    </dgm:pt>
    <dgm:pt modelId="{2A76C50A-17DF-4941-A562-898078546979}" type="pres">
      <dgm:prSet presAssocID="{26DBE410-516F-4985-97D6-573F257D61EF}" presName="bigChev" presStyleLbl="node1" presStyleIdx="1" presStyleCnt="4" custScaleX="122790"/>
      <dgm:spPr/>
    </dgm:pt>
    <dgm:pt modelId="{07C32C45-BC81-4F36-8C64-30532B1B036C}" type="pres">
      <dgm:prSet presAssocID="{5A7B6805-C492-4D5E-BBF0-1DFF3C766836}" presName="parTrans" presStyleCnt="0"/>
      <dgm:spPr/>
    </dgm:pt>
    <dgm:pt modelId="{299E5877-E09B-4CBE-9375-C544D39CE360}" type="pres">
      <dgm:prSet presAssocID="{6C6AC3D9-8492-4F05-B3BA-C36B7F78142A}" presName="node" presStyleLbl="alignAccFollowNode1" presStyleIdx="2" presStyleCnt="8">
        <dgm:presLayoutVars>
          <dgm:bulletEnabled val="1"/>
        </dgm:presLayoutVars>
      </dgm:prSet>
      <dgm:spPr/>
    </dgm:pt>
    <dgm:pt modelId="{FAA62485-288D-4056-AF94-C1CFA04CFD74}" type="pres">
      <dgm:prSet presAssocID="{0CAAE097-9454-4837-BE62-4FE048B911D4}" presName="sibTrans" presStyleCnt="0"/>
      <dgm:spPr/>
    </dgm:pt>
    <dgm:pt modelId="{9D1DCF81-ED83-4805-9DAF-827DBDBFAB20}" type="pres">
      <dgm:prSet presAssocID="{E1C4F23E-4D70-4CB0-BCC7-A11E461920CA}" presName="node" presStyleLbl="alignAccFollowNode1" presStyleIdx="3" presStyleCnt="8" custScaleX="108785">
        <dgm:presLayoutVars>
          <dgm:bulletEnabled val="1"/>
        </dgm:presLayoutVars>
      </dgm:prSet>
      <dgm:spPr/>
    </dgm:pt>
    <dgm:pt modelId="{88FCBFA5-C778-47C5-8537-EA0B42622A7F}" type="pres">
      <dgm:prSet presAssocID="{26DBE410-516F-4985-97D6-573F257D61EF}" presName="vSp" presStyleCnt="0"/>
      <dgm:spPr/>
    </dgm:pt>
    <dgm:pt modelId="{623AFAC3-081F-44A5-A8FB-FD0ABF9BD3BA}" type="pres">
      <dgm:prSet presAssocID="{F0E5A00F-1CBF-461B-AFA1-433734A5248D}" presName="horFlow" presStyleCnt="0"/>
      <dgm:spPr/>
    </dgm:pt>
    <dgm:pt modelId="{6456B26C-4673-4C2A-9F8A-72DC07B3D0A6}" type="pres">
      <dgm:prSet presAssocID="{F0E5A00F-1CBF-461B-AFA1-433734A5248D}" presName="bigChev" presStyleLbl="node1" presStyleIdx="2" presStyleCnt="4" custScaleX="122790"/>
      <dgm:spPr/>
    </dgm:pt>
    <dgm:pt modelId="{84D6C61C-5138-416C-93B9-3650B809E7FA}" type="pres">
      <dgm:prSet presAssocID="{0C40427C-FD45-4FF2-903B-B15D4D3916B4}" presName="parTrans" presStyleCnt="0"/>
      <dgm:spPr/>
    </dgm:pt>
    <dgm:pt modelId="{CAF1646F-2204-4698-9155-8F79DF7A6CA4}" type="pres">
      <dgm:prSet presAssocID="{348DA21F-EDD6-49D9-BB7D-8515CCF1DB51}" presName="node" presStyleLbl="alignAccFollowNode1" presStyleIdx="4" presStyleCnt="8">
        <dgm:presLayoutVars>
          <dgm:bulletEnabled val="1"/>
        </dgm:presLayoutVars>
      </dgm:prSet>
      <dgm:spPr/>
    </dgm:pt>
    <dgm:pt modelId="{BE8CDC54-12BB-45D6-B409-95D72154B19C}" type="pres">
      <dgm:prSet presAssocID="{A8E31901-6303-4AA7-BB83-4C8A19A9503C}" presName="sibTrans" presStyleCnt="0"/>
      <dgm:spPr/>
    </dgm:pt>
    <dgm:pt modelId="{8316D00A-4045-4D68-A996-CCD45F928C11}" type="pres">
      <dgm:prSet presAssocID="{E5919BD8-F3B3-4BF7-93A3-594C1A1DA4BE}" presName="node" presStyleLbl="alignAccFollowNode1" presStyleIdx="5" presStyleCnt="8" custScaleX="108785">
        <dgm:presLayoutVars>
          <dgm:bulletEnabled val="1"/>
        </dgm:presLayoutVars>
      </dgm:prSet>
      <dgm:spPr/>
    </dgm:pt>
    <dgm:pt modelId="{72409BD7-D4B6-450D-A2FD-49BF1C210D30}" type="pres">
      <dgm:prSet presAssocID="{F0E5A00F-1CBF-461B-AFA1-433734A5248D}" presName="vSp" presStyleCnt="0"/>
      <dgm:spPr/>
    </dgm:pt>
    <dgm:pt modelId="{79A598AB-1F4C-4B29-AA41-6F8A49666524}" type="pres">
      <dgm:prSet presAssocID="{B836B5A6-B7A7-4BB3-8451-CE2E1177007C}" presName="horFlow" presStyleCnt="0"/>
      <dgm:spPr/>
    </dgm:pt>
    <dgm:pt modelId="{3500C0F3-1EEC-41AA-B253-9CA728FF6241}" type="pres">
      <dgm:prSet presAssocID="{B836B5A6-B7A7-4BB3-8451-CE2E1177007C}" presName="bigChev" presStyleLbl="node1" presStyleIdx="3" presStyleCnt="4" custScaleX="123071"/>
      <dgm:spPr/>
    </dgm:pt>
    <dgm:pt modelId="{4415A1CE-6286-46A2-8A5E-11F8E413ABC1}" type="pres">
      <dgm:prSet presAssocID="{9C1EC09C-F611-4C17-BC85-475E26C94626}" presName="parTrans" presStyleCnt="0"/>
      <dgm:spPr/>
    </dgm:pt>
    <dgm:pt modelId="{B2C3A423-E855-490C-BF45-C98ACE5BD1E7}" type="pres">
      <dgm:prSet presAssocID="{254C84CE-6003-44A5-AA4D-49BC594CE9F7}" presName="node" presStyleLbl="alignAccFollowNode1" presStyleIdx="6" presStyleCnt="8">
        <dgm:presLayoutVars>
          <dgm:bulletEnabled val="1"/>
        </dgm:presLayoutVars>
      </dgm:prSet>
      <dgm:spPr/>
    </dgm:pt>
    <dgm:pt modelId="{75A07B26-992D-4F01-B079-34A56CBC5D93}" type="pres">
      <dgm:prSet presAssocID="{B7FFB6B7-958C-43F0-B2D1-FBA100F9B27A}" presName="sibTrans" presStyleCnt="0"/>
      <dgm:spPr/>
    </dgm:pt>
    <dgm:pt modelId="{AAD145FD-47C7-408B-9ABB-D194CDA850D4}" type="pres">
      <dgm:prSet presAssocID="{F50CBC3A-5784-461A-8994-E7013918F2D6}" presName="node" presStyleLbl="alignAccFollowNode1" presStyleIdx="7" presStyleCnt="8" custScaleX="108785">
        <dgm:presLayoutVars>
          <dgm:bulletEnabled val="1"/>
        </dgm:presLayoutVars>
      </dgm:prSet>
      <dgm:spPr/>
    </dgm:pt>
  </dgm:ptLst>
  <dgm:cxnLst>
    <dgm:cxn modelId="{70832D04-F238-485D-B6EE-83922B9662F2}" srcId="{90F71085-81CE-4507-885A-99E42BB9B9F9}" destId="{F0E5A00F-1CBF-461B-AFA1-433734A5248D}" srcOrd="2" destOrd="0" parTransId="{7997F635-8D00-4461-AB56-A89887730561}" sibTransId="{4BEE722F-3570-4F3B-AA34-0824F3B6DC37}"/>
    <dgm:cxn modelId="{24B6DF08-C55E-4947-B36C-BA54590B3B53}" srcId="{26DBE410-516F-4985-97D6-573F257D61EF}" destId="{6C6AC3D9-8492-4F05-B3BA-C36B7F78142A}" srcOrd="0" destOrd="0" parTransId="{5A7B6805-C492-4D5E-BBF0-1DFF3C766836}" sibTransId="{0CAAE097-9454-4837-BE62-4FE048B911D4}"/>
    <dgm:cxn modelId="{567D340C-51CE-44CA-9F2E-2714F4BC89E9}" srcId="{B836B5A6-B7A7-4BB3-8451-CE2E1177007C}" destId="{254C84CE-6003-44A5-AA4D-49BC594CE9F7}" srcOrd="0" destOrd="0" parTransId="{9C1EC09C-F611-4C17-BC85-475E26C94626}" sibTransId="{B7FFB6B7-958C-43F0-B2D1-FBA100F9B27A}"/>
    <dgm:cxn modelId="{BBD57F0F-C3BC-46A5-B040-FC5ECD434465}" srcId="{90F71085-81CE-4507-885A-99E42BB9B9F9}" destId="{26DBE410-516F-4985-97D6-573F257D61EF}" srcOrd="1" destOrd="0" parTransId="{2E97EBEF-4531-46E2-8384-F69C150BCC57}" sibTransId="{C5D18E1E-EEC8-40FF-AA93-0EB22EF22DEF}"/>
    <dgm:cxn modelId="{663A4B16-1C17-441D-82D6-057B655A8543}" type="presOf" srcId="{26DBE410-516F-4985-97D6-573F257D61EF}" destId="{2A76C50A-17DF-4941-A562-898078546979}" srcOrd="0" destOrd="0" presId="urn:microsoft.com/office/officeart/2005/8/layout/lProcess3"/>
    <dgm:cxn modelId="{F316D626-4B5D-4E49-8DBA-1B9D15DADFAB}" type="presOf" srcId="{F0E5A00F-1CBF-461B-AFA1-433734A5248D}" destId="{6456B26C-4673-4C2A-9F8A-72DC07B3D0A6}" srcOrd="0" destOrd="0" presId="urn:microsoft.com/office/officeart/2005/8/layout/lProcess3"/>
    <dgm:cxn modelId="{447B3534-97CE-4E91-9F2C-F3B6E8AA13DC}" type="presOf" srcId="{254C84CE-6003-44A5-AA4D-49BC594CE9F7}" destId="{B2C3A423-E855-490C-BF45-C98ACE5BD1E7}" srcOrd="0" destOrd="0" presId="urn:microsoft.com/office/officeart/2005/8/layout/lProcess3"/>
    <dgm:cxn modelId="{835D6D35-47EB-4AB2-9E24-53F30417EAB7}" type="presOf" srcId="{F50CBC3A-5784-461A-8994-E7013918F2D6}" destId="{AAD145FD-47C7-408B-9ABB-D194CDA850D4}" srcOrd="0" destOrd="0" presId="urn:microsoft.com/office/officeart/2005/8/layout/lProcess3"/>
    <dgm:cxn modelId="{DCD2DC3C-3C76-4AF6-B6D9-BC19927F0CDC}" type="presOf" srcId="{E1C4F23E-4D70-4CB0-BCC7-A11E461920CA}" destId="{9D1DCF81-ED83-4805-9DAF-827DBDBFAB20}" srcOrd="0" destOrd="0" presId="urn:microsoft.com/office/officeart/2005/8/layout/lProcess3"/>
    <dgm:cxn modelId="{D5469D41-B8D2-40CA-952B-518B7A84B61E}" type="presOf" srcId="{6C6AC3D9-8492-4F05-B3BA-C36B7F78142A}" destId="{299E5877-E09B-4CBE-9375-C544D39CE360}" srcOrd="0" destOrd="0" presId="urn:microsoft.com/office/officeart/2005/8/layout/lProcess3"/>
    <dgm:cxn modelId="{88582842-B71C-4CE1-B3D6-D13845561BC9}" srcId="{F0E5A00F-1CBF-461B-AFA1-433734A5248D}" destId="{348DA21F-EDD6-49D9-BB7D-8515CCF1DB51}" srcOrd="0" destOrd="0" parTransId="{0C40427C-FD45-4FF2-903B-B15D4D3916B4}" sibTransId="{A8E31901-6303-4AA7-BB83-4C8A19A9503C}"/>
    <dgm:cxn modelId="{213BBF6C-5CAD-459B-B7EE-6758578F1068}" srcId="{26DBE410-516F-4985-97D6-573F257D61EF}" destId="{E1C4F23E-4D70-4CB0-BCC7-A11E461920CA}" srcOrd="1" destOrd="0" parTransId="{D84DD803-7E73-4AC5-9CE3-F7421FF15D73}" sibTransId="{21973487-8618-4288-95F5-7265EDD3F70C}"/>
    <dgm:cxn modelId="{F63F0E4D-4840-4C5D-A28C-8AABA4EA5CCF}" srcId="{90F71085-81CE-4507-885A-99E42BB9B9F9}" destId="{B836B5A6-B7A7-4BB3-8451-CE2E1177007C}" srcOrd="3" destOrd="0" parTransId="{5F319F96-D455-439C-994A-67BE17D595B1}" sibTransId="{CF1960E1-268A-4EC7-B014-746684C6B288}"/>
    <dgm:cxn modelId="{0A6D1483-4560-4C1D-88E2-072689DBCA0F}" type="presOf" srcId="{B836B5A6-B7A7-4BB3-8451-CE2E1177007C}" destId="{3500C0F3-1EEC-41AA-B253-9CA728FF6241}" srcOrd="0" destOrd="0" presId="urn:microsoft.com/office/officeart/2005/8/layout/lProcess3"/>
    <dgm:cxn modelId="{D91F4D84-D4FA-41C0-A0D7-D7780C2CDA34}" type="presOf" srcId="{E5919BD8-F3B3-4BF7-93A3-594C1A1DA4BE}" destId="{8316D00A-4045-4D68-A996-CCD45F928C11}" srcOrd="0" destOrd="0" presId="urn:microsoft.com/office/officeart/2005/8/layout/lProcess3"/>
    <dgm:cxn modelId="{C063C98B-9A5C-492A-904C-E925852AFD2D}" srcId="{90F71085-81CE-4507-885A-99E42BB9B9F9}" destId="{2B21E105-3F30-4107-95CE-2CD67CDC2E68}" srcOrd="0" destOrd="0" parTransId="{AE3EE92B-10D9-4245-BF2A-B825841A5B23}" sibTransId="{C8266291-D40C-4CE9-834F-05C934ED9193}"/>
    <dgm:cxn modelId="{3843DB9E-6755-4A5F-8F5C-B9DB7A089357}" type="presOf" srcId="{6FCCB427-D400-4143-8429-A0448E03B2B9}" destId="{CA3E0BBD-89D7-435A-A812-46C1317CCD3D}" srcOrd="0" destOrd="0" presId="urn:microsoft.com/office/officeart/2005/8/layout/lProcess3"/>
    <dgm:cxn modelId="{E21FB5B1-412F-41CF-A6C3-53F0DC4D9F11}" type="presOf" srcId="{90F71085-81CE-4507-885A-99E42BB9B9F9}" destId="{075239E1-79E1-4731-912B-F4F07939841A}" srcOrd="0" destOrd="0" presId="urn:microsoft.com/office/officeart/2005/8/layout/lProcess3"/>
    <dgm:cxn modelId="{E42043B8-8747-4E72-BAF1-77624FA28854}" srcId="{B836B5A6-B7A7-4BB3-8451-CE2E1177007C}" destId="{F50CBC3A-5784-461A-8994-E7013918F2D6}" srcOrd="1" destOrd="0" parTransId="{E94E89BB-823E-4100-A7B2-997E9590653C}" sibTransId="{978873FC-280F-4719-9C1D-6F3FC53DCA31}"/>
    <dgm:cxn modelId="{65C5D6CA-F994-44F8-88BF-0B74FA4C871A}" type="presOf" srcId="{2B21E105-3F30-4107-95CE-2CD67CDC2E68}" destId="{80D8BC59-2186-4F48-A1FE-F3A9ECB1B306}" srcOrd="0" destOrd="0" presId="urn:microsoft.com/office/officeart/2005/8/layout/lProcess3"/>
    <dgm:cxn modelId="{C13A55D3-5D3F-4ABD-B61E-5EFD2331DD28}" type="presOf" srcId="{A54228D6-C862-4752-80F9-81205BFE6D2B}" destId="{42309DEA-8DB2-448B-84B2-4F0282548B3F}" srcOrd="0" destOrd="0" presId="urn:microsoft.com/office/officeart/2005/8/layout/lProcess3"/>
    <dgm:cxn modelId="{5DD1A6D4-082E-4BE3-B806-34AC6EAD1B5B}" type="presOf" srcId="{348DA21F-EDD6-49D9-BB7D-8515CCF1DB51}" destId="{CAF1646F-2204-4698-9155-8F79DF7A6CA4}" srcOrd="0" destOrd="0" presId="urn:microsoft.com/office/officeart/2005/8/layout/lProcess3"/>
    <dgm:cxn modelId="{FFB90CDC-4F00-44FA-AED8-FC8D273ECDB2}" srcId="{2B21E105-3F30-4107-95CE-2CD67CDC2E68}" destId="{6FCCB427-D400-4143-8429-A0448E03B2B9}" srcOrd="1" destOrd="0" parTransId="{37A2F8A0-CF7F-4627-9571-8F8546A9E250}" sibTransId="{D6E68BFF-912D-402A-80D2-45148DABE409}"/>
    <dgm:cxn modelId="{B7D0E0DD-FE6D-449D-A4B4-C9FE1F52853C}" srcId="{F0E5A00F-1CBF-461B-AFA1-433734A5248D}" destId="{E5919BD8-F3B3-4BF7-93A3-594C1A1DA4BE}" srcOrd="1" destOrd="0" parTransId="{17F372C9-12E8-4B0E-9629-7435A5BAAC7C}" sibTransId="{D7ACE57C-09FA-49A5-871A-545EC6EECE6D}"/>
    <dgm:cxn modelId="{35DBDBF9-19E6-44C9-8C48-4482699646D1}" srcId="{2B21E105-3F30-4107-95CE-2CD67CDC2E68}" destId="{A54228D6-C862-4752-80F9-81205BFE6D2B}" srcOrd="0" destOrd="0" parTransId="{C1B316A1-9AAC-4040-8D3C-0C174B055651}" sibTransId="{68378642-F41A-4ACE-823B-F8E97F3F2BF7}"/>
    <dgm:cxn modelId="{F14667DA-B258-4106-AF40-A0666B94633A}" type="presParOf" srcId="{075239E1-79E1-4731-912B-F4F07939841A}" destId="{66691D2E-54EE-4599-9B56-140A6D44AC74}" srcOrd="0" destOrd="0" presId="urn:microsoft.com/office/officeart/2005/8/layout/lProcess3"/>
    <dgm:cxn modelId="{5C2F70DA-FD72-48DC-A351-DC1006FABFC5}" type="presParOf" srcId="{66691D2E-54EE-4599-9B56-140A6D44AC74}" destId="{80D8BC59-2186-4F48-A1FE-F3A9ECB1B306}" srcOrd="0" destOrd="0" presId="urn:microsoft.com/office/officeart/2005/8/layout/lProcess3"/>
    <dgm:cxn modelId="{601BE2E3-755D-400F-A3B5-90B28C26B22F}" type="presParOf" srcId="{66691D2E-54EE-4599-9B56-140A6D44AC74}" destId="{7D7418EE-B4B8-40C8-8369-232265CDD505}" srcOrd="1" destOrd="0" presId="urn:microsoft.com/office/officeart/2005/8/layout/lProcess3"/>
    <dgm:cxn modelId="{62EF9439-8EC7-4168-9D84-54205D43A91C}" type="presParOf" srcId="{66691D2E-54EE-4599-9B56-140A6D44AC74}" destId="{42309DEA-8DB2-448B-84B2-4F0282548B3F}" srcOrd="2" destOrd="0" presId="urn:microsoft.com/office/officeart/2005/8/layout/lProcess3"/>
    <dgm:cxn modelId="{4316D613-71BE-4081-9A18-89A15E664B0A}" type="presParOf" srcId="{66691D2E-54EE-4599-9B56-140A6D44AC74}" destId="{B2E39996-40B5-48F3-8B3F-DE30FE11A852}" srcOrd="3" destOrd="0" presId="urn:microsoft.com/office/officeart/2005/8/layout/lProcess3"/>
    <dgm:cxn modelId="{C48076F2-5D46-4DE0-A575-FAE39C84CE1C}" type="presParOf" srcId="{66691D2E-54EE-4599-9B56-140A6D44AC74}" destId="{CA3E0BBD-89D7-435A-A812-46C1317CCD3D}" srcOrd="4" destOrd="0" presId="urn:microsoft.com/office/officeart/2005/8/layout/lProcess3"/>
    <dgm:cxn modelId="{E5F36915-5947-4FDC-BBC4-EA226180B88C}" type="presParOf" srcId="{075239E1-79E1-4731-912B-F4F07939841A}" destId="{14287348-AA82-4075-9796-3D48FB992FD6}" srcOrd="1" destOrd="0" presId="urn:microsoft.com/office/officeart/2005/8/layout/lProcess3"/>
    <dgm:cxn modelId="{D6FC2755-387F-42A9-BF8E-445F08EFDAC6}" type="presParOf" srcId="{075239E1-79E1-4731-912B-F4F07939841A}" destId="{FB9297FA-9186-4E30-84FD-E14345C26F4F}" srcOrd="2" destOrd="0" presId="urn:microsoft.com/office/officeart/2005/8/layout/lProcess3"/>
    <dgm:cxn modelId="{D26BA970-BA90-423A-AB6B-AC2ED8B19D7B}" type="presParOf" srcId="{FB9297FA-9186-4E30-84FD-E14345C26F4F}" destId="{2A76C50A-17DF-4941-A562-898078546979}" srcOrd="0" destOrd="0" presId="urn:microsoft.com/office/officeart/2005/8/layout/lProcess3"/>
    <dgm:cxn modelId="{6439428B-DA11-4CAA-AD62-919F1DEBC995}" type="presParOf" srcId="{FB9297FA-9186-4E30-84FD-E14345C26F4F}" destId="{07C32C45-BC81-4F36-8C64-30532B1B036C}" srcOrd="1" destOrd="0" presId="urn:microsoft.com/office/officeart/2005/8/layout/lProcess3"/>
    <dgm:cxn modelId="{ABA842D7-3A48-4E31-A2F8-1B9D2C5680C2}" type="presParOf" srcId="{FB9297FA-9186-4E30-84FD-E14345C26F4F}" destId="{299E5877-E09B-4CBE-9375-C544D39CE360}" srcOrd="2" destOrd="0" presId="urn:microsoft.com/office/officeart/2005/8/layout/lProcess3"/>
    <dgm:cxn modelId="{97A02E1B-A3F2-48D6-8CCF-218EDC7421A2}" type="presParOf" srcId="{FB9297FA-9186-4E30-84FD-E14345C26F4F}" destId="{FAA62485-288D-4056-AF94-C1CFA04CFD74}" srcOrd="3" destOrd="0" presId="urn:microsoft.com/office/officeart/2005/8/layout/lProcess3"/>
    <dgm:cxn modelId="{0508E7F1-3A8E-4E2A-AE11-855B1F508409}" type="presParOf" srcId="{FB9297FA-9186-4E30-84FD-E14345C26F4F}" destId="{9D1DCF81-ED83-4805-9DAF-827DBDBFAB20}" srcOrd="4" destOrd="0" presId="urn:microsoft.com/office/officeart/2005/8/layout/lProcess3"/>
    <dgm:cxn modelId="{C73F075B-32FF-4B4E-8FD2-7C8B59C13113}" type="presParOf" srcId="{075239E1-79E1-4731-912B-F4F07939841A}" destId="{88FCBFA5-C778-47C5-8537-EA0B42622A7F}" srcOrd="3" destOrd="0" presId="urn:microsoft.com/office/officeart/2005/8/layout/lProcess3"/>
    <dgm:cxn modelId="{EA4CB553-C42E-4D2F-B508-71F5733C824F}" type="presParOf" srcId="{075239E1-79E1-4731-912B-F4F07939841A}" destId="{623AFAC3-081F-44A5-A8FB-FD0ABF9BD3BA}" srcOrd="4" destOrd="0" presId="urn:microsoft.com/office/officeart/2005/8/layout/lProcess3"/>
    <dgm:cxn modelId="{4C133384-069B-43A5-BB0C-2338531DAE62}" type="presParOf" srcId="{623AFAC3-081F-44A5-A8FB-FD0ABF9BD3BA}" destId="{6456B26C-4673-4C2A-9F8A-72DC07B3D0A6}" srcOrd="0" destOrd="0" presId="urn:microsoft.com/office/officeart/2005/8/layout/lProcess3"/>
    <dgm:cxn modelId="{D66AE688-8E74-4A9E-8A96-89AF78F3D926}" type="presParOf" srcId="{623AFAC3-081F-44A5-A8FB-FD0ABF9BD3BA}" destId="{84D6C61C-5138-416C-93B9-3650B809E7FA}" srcOrd="1" destOrd="0" presId="urn:microsoft.com/office/officeart/2005/8/layout/lProcess3"/>
    <dgm:cxn modelId="{9AE150E7-EFBA-4390-9885-7723BE2624A8}" type="presParOf" srcId="{623AFAC3-081F-44A5-A8FB-FD0ABF9BD3BA}" destId="{CAF1646F-2204-4698-9155-8F79DF7A6CA4}" srcOrd="2" destOrd="0" presId="urn:microsoft.com/office/officeart/2005/8/layout/lProcess3"/>
    <dgm:cxn modelId="{FFC99AC3-4998-4759-B259-646A6F09E610}" type="presParOf" srcId="{623AFAC3-081F-44A5-A8FB-FD0ABF9BD3BA}" destId="{BE8CDC54-12BB-45D6-B409-95D72154B19C}" srcOrd="3" destOrd="0" presId="urn:microsoft.com/office/officeart/2005/8/layout/lProcess3"/>
    <dgm:cxn modelId="{59B590DF-B3A0-4C15-8622-5180CF5644B9}" type="presParOf" srcId="{623AFAC3-081F-44A5-A8FB-FD0ABF9BD3BA}" destId="{8316D00A-4045-4D68-A996-CCD45F928C11}" srcOrd="4" destOrd="0" presId="urn:microsoft.com/office/officeart/2005/8/layout/lProcess3"/>
    <dgm:cxn modelId="{56815276-1CD1-4B38-B138-5A83E58FF2F8}" type="presParOf" srcId="{075239E1-79E1-4731-912B-F4F07939841A}" destId="{72409BD7-D4B6-450D-A2FD-49BF1C210D30}" srcOrd="5" destOrd="0" presId="urn:microsoft.com/office/officeart/2005/8/layout/lProcess3"/>
    <dgm:cxn modelId="{9813C9E2-FA4F-4B69-A00D-6BE982D8FC8E}" type="presParOf" srcId="{075239E1-79E1-4731-912B-F4F07939841A}" destId="{79A598AB-1F4C-4B29-AA41-6F8A49666524}" srcOrd="6" destOrd="0" presId="urn:microsoft.com/office/officeart/2005/8/layout/lProcess3"/>
    <dgm:cxn modelId="{3061FC2D-6938-4115-AB02-B2846FCC57FA}" type="presParOf" srcId="{79A598AB-1F4C-4B29-AA41-6F8A49666524}" destId="{3500C0F3-1EEC-41AA-B253-9CA728FF6241}" srcOrd="0" destOrd="0" presId="urn:microsoft.com/office/officeart/2005/8/layout/lProcess3"/>
    <dgm:cxn modelId="{980FB5EE-CEE0-4DEE-B740-A6AB5DB88197}" type="presParOf" srcId="{79A598AB-1F4C-4B29-AA41-6F8A49666524}" destId="{4415A1CE-6286-46A2-8A5E-11F8E413ABC1}" srcOrd="1" destOrd="0" presId="urn:microsoft.com/office/officeart/2005/8/layout/lProcess3"/>
    <dgm:cxn modelId="{6E613135-4722-435C-A377-3A4BA16DE53B}" type="presParOf" srcId="{79A598AB-1F4C-4B29-AA41-6F8A49666524}" destId="{B2C3A423-E855-490C-BF45-C98ACE5BD1E7}" srcOrd="2" destOrd="0" presId="urn:microsoft.com/office/officeart/2005/8/layout/lProcess3"/>
    <dgm:cxn modelId="{5777B471-9AEA-43FF-92A4-F131B3E28907}" type="presParOf" srcId="{79A598AB-1F4C-4B29-AA41-6F8A49666524}" destId="{75A07B26-992D-4F01-B079-34A56CBC5D93}" srcOrd="3" destOrd="0" presId="urn:microsoft.com/office/officeart/2005/8/layout/lProcess3"/>
    <dgm:cxn modelId="{42C7D44E-E1C1-4FBE-9825-E8163A310031}" type="presParOf" srcId="{79A598AB-1F4C-4B29-AA41-6F8A49666524}" destId="{AAD145FD-47C7-408B-9ABB-D194CDA850D4}" srcOrd="4"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endParaRPr lang="fr-FR" sz="2000" dirty="0"/>
        </a:p>
        <a:p>
          <a:r>
            <a:rPr lang="fr-FR" sz="2000" dirty="0"/>
            <a:t>Comprendre ce que font de nous les logiques sociales</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400" dirty="0"/>
        </a:p>
        <a:p>
          <a:r>
            <a:rPr lang="fr-FR" sz="2400" dirty="0"/>
            <a:t>Situer les marges de liberté du sujet </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400" dirty="0"/>
            <a:t>Favoriser le travailler avec</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000" dirty="0"/>
            <a:t>Soutenir la construction de  l’autonomie </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158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custLinFactNeighborX="26027" custLinFactNeighborY="-2109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X="0" custLinFactNeighborY="-436"/>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59458" custScaleY="49535">
        <dgm:presLayoutVars>
          <dgm:chMax val="0"/>
          <dgm:chPref val="0"/>
        </dgm:presLayoutVars>
      </dgm:prSet>
      <dgm:spPr/>
    </dgm:pt>
  </dgm:ptLst>
  <dgm:cxnLst>
    <dgm:cxn modelId="{A4C1D426-E4E9-4497-921B-95E3FC164BE0}" type="presOf" srcId="{569B5393-F25A-43BD-8294-1157EA058514}" destId="{77C03CFA-4AED-406E-AA0D-5867CFEA3632}" srcOrd="1"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68FF5A63-1278-4237-9EE7-225371C2EC13}" type="presOf" srcId="{AE0B116D-2533-4A15-BED0-693570B06CDE}" destId="{2CAF8AE4-A162-4ECE-B4A7-8E42ECBCD308}" srcOrd="1"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790CE17C-842F-4F56-8D52-23F67FF2B716}" type="presOf" srcId="{E85058BF-4188-4AD3-93B7-B9AB65098DDF}" destId="{D79885D4-064C-47B6-8904-D287A9097ADE}" srcOrd="0" destOrd="0" presId="urn:microsoft.com/office/officeart/2005/8/layout/matrix1"/>
    <dgm:cxn modelId="{E1694394-E73D-4512-A02D-5A5FA8C1FAEF}" type="presOf" srcId="{E85058BF-4188-4AD3-93B7-B9AB65098DDF}" destId="{D3449A7A-55D5-4A62-9859-64F035F102FA}" srcOrd="1"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D9B274BA-B5F7-4A03-A790-915AF3C16BF5}" type="presOf" srcId="{AE0B116D-2533-4A15-BED0-693570B06CDE}" destId="{1B3AD993-46B2-4AA3-8FF3-8B96B81AF8A9}" srcOrd="0" destOrd="0" presId="urn:microsoft.com/office/officeart/2005/8/layout/matrix1"/>
    <dgm:cxn modelId="{BBDD95C5-9F15-4397-976C-C87E131E1A5C}" type="presOf" srcId="{9A119919-486E-4B5E-B673-D1F1E3E69BCA}" destId="{4E1E315A-ECC4-4F40-A7DB-EF4E85466528}"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F742F8D1-F525-46A8-9441-89DDA5ECA46E}" type="presOf" srcId="{569B5393-F25A-43BD-8294-1157EA058514}" destId="{1353F498-D143-41FD-AD58-5048F1208136}" srcOrd="0" destOrd="0" presId="urn:microsoft.com/office/officeart/2005/8/layout/matrix1"/>
    <dgm:cxn modelId="{4A2DE6D2-6B2E-472C-91DF-B74577542F24}" type="presOf" srcId="{AFDAD299-1123-4DA0-A8A1-6F3BB5743F40}" destId="{1D6F3DD9-2552-4A39-A8F7-8556E327A644}" srcOrd="0" destOrd="0" presId="urn:microsoft.com/office/officeart/2005/8/layout/matrix1"/>
    <dgm:cxn modelId="{19CD30E5-4868-40BB-B7FC-F2D1BBA26122}" type="presOf" srcId="{52D96DB6-7644-488D-AAB2-D96C2DA74E54}" destId="{FE9FF971-BA7B-4AF6-BB29-149E6AB6CBBD}" srcOrd="0" destOrd="0" presId="urn:microsoft.com/office/officeart/2005/8/layout/matrix1"/>
    <dgm:cxn modelId="{8BE252EC-6AA1-4564-8CC1-71CD4F449AFA}" type="presOf" srcId="{9A119919-486E-4B5E-B673-D1F1E3E69BCA}" destId="{48E6FE94-F8D1-4DB3-9453-83534DE7E315}" srcOrd="0" destOrd="0" presId="urn:microsoft.com/office/officeart/2005/8/layout/matrix1"/>
    <dgm:cxn modelId="{78808A6B-2152-438B-93B3-AAB55AC9D59A}" type="presParOf" srcId="{1D6F3DD9-2552-4A39-A8F7-8556E327A644}" destId="{EC9D1536-84A6-49F3-9E36-45A3573A9545}" srcOrd="0" destOrd="0" presId="urn:microsoft.com/office/officeart/2005/8/layout/matrix1"/>
    <dgm:cxn modelId="{5694DBFF-7D2D-4484-9AA4-E4C3473CFADC}" type="presParOf" srcId="{EC9D1536-84A6-49F3-9E36-45A3573A9545}" destId="{48E6FE94-F8D1-4DB3-9453-83534DE7E315}" srcOrd="0" destOrd="0" presId="urn:microsoft.com/office/officeart/2005/8/layout/matrix1"/>
    <dgm:cxn modelId="{040E6CEB-8C85-47CA-A399-8A0FB29363D4}" type="presParOf" srcId="{EC9D1536-84A6-49F3-9E36-45A3573A9545}" destId="{4E1E315A-ECC4-4F40-A7DB-EF4E85466528}" srcOrd="1" destOrd="0" presId="urn:microsoft.com/office/officeart/2005/8/layout/matrix1"/>
    <dgm:cxn modelId="{53CB9ABD-2A4B-4BA2-AFFD-DF8AA4B3DAB0}" type="presParOf" srcId="{EC9D1536-84A6-49F3-9E36-45A3573A9545}" destId="{1B3AD993-46B2-4AA3-8FF3-8B96B81AF8A9}" srcOrd="2" destOrd="0" presId="urn:microsoft.com/office/officeart/2005/8/layout/matrix1"/>
    <dgm:cxn modelId="{DC1F391C-41B1-4C98-B067-8010EF98494D}" type="presParOf" srcId="{EC9D1536-84A6-49F3-9E36-45A3573A9545}" destId="{2CAF8AE4-A162-4ECE-B4A7-8E42ECBCD308}" srcOrd="3" destOrd="0" presId="urn:microsoft.com/office/officeart/2005/8/layout/matrix1"/>
    <dgm:cxn modelId="{4B2693F3-4B36-46D9-AED8-C04629A7C9A6}" type="presParOf" srcId="{EC9D1536-84A6-49F3-9E36-45A3573A9545}" destId="{D79885D4-064C-47B6-8904-D287A9097ADE}" srcOrd="4" destOrd="0" presId="urn:microsoft.com/office/officeart/2005/8/layout/matrix1"/>
    <dgm:cxn modelId="{AA8A17DF-1D7D-4E3C-8194-55012C002E99}" type="presParOf" srcId="{EC9D1536-84A6-49F3-9E36-45A3573A9545}" destId="{D3449A7A-55D5-4A62-9859-64F035F102FA}" srcOrd="5" destOrd="0" presId="urn:microsoft.com/office/officeart/2005/8/layout/matrix1"/>
    <dgm:cxn modelId="{84D1D91A-786B-4A04-954D-63E399F0F4F7}" type="presParOf" srcId="{EC9D1536-84A6-49F3-9E36-45A3573A9545}" destId="{1353F498-D143-41FD-AD58-5048F1208136}" srcOrd="6" destOrd="0" presId="urn:microsoft.com/office/officeart/2005/8/layout/matrix1"/>
    <dgm:cxn modelId="{CCD73E51-F200-4823-BDA5-84CB54C60788}" type="presParOf" srcId="{EC9D1536-84A6-49F3-9E36-45A3573A9545}" destId="{77C03CFA-4AED-406E-AA0D-5867CFEA3632}" srcOrd="7" destOrd="0" presId="urn:microsoft.com/office/officeart/2005/8/layout/matrix1"/>
    <dgm:cxn modelId="{20C56B53-7F67-44C0-8B23-FCE3400D368C}"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000" dirty="0"/>
            <a:t>Une</a:t>
          </a:r>
          <a:r>
            <a:rPr lang="fr-FR" sz="2800" dirty="0"/>
            <a:t> Commande</a:t>
          </a:r>
        </a:p>
        <a:p>
          <a:r>
            <a:rPr lang="fr-FR" sz="2300" dirty="0"/>
            <a:t>Liée à un </a:t>
          </a:r>
          <a:r>
            <a:rPr lang="fr-FR" sz="2800" dirty="0"/>
            <a:t>ordre</a:t>
          </a:r>
          <a:r>
            <a:rPr lang="fr-FR" sz="2300" dirty="0"/>
            <a:t> social</a:t>
          </a:r>
        </a:p>
        <a:p>
          <a:r>
            <a:rPr lang="fr-FR" sz="2300" dirty="0"/>
            <a:t>Des </a:t>
          </a:r>
          <a:r>
            <a:rPr lang="fr-FR" sz="2800" dirty="0"/>
            <a:t>normes</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800" dirty="0"/>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dgm:spPr/>
      <dgm:t>
        <a:bodyPr/>
        <a:lstStyle/>
        <a:p>
          <a:endParaRPr lang="fr-FR" dirty="0"/>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dgm:spPr/>
      <dgm:t>
        <a:bodyPr/>
        <a:lstStyle/>
        <a:p>
          <a:endParaRPr lang="fr-FR" dirty="0"/>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5A345C73-90C8-42D5-82BE-E35D32956891}">
      <dgm:prSet phldrT="[Texte]" custT="1"/>
      <dgm:spPr/>
      <dgm:t>
        <a:bodyPr/>
        <a:lstStyle/>
        <a:p>
          <a:endParaRPr lang="fr-FR" sz="2300" dirty="0"/>
        </a:p>
      </dgm:t>
    </dgm:pt>
    <dgm:pt modelId="{1165BE0E-AA32-4274-BE8E-400A9506E2B1}" type="parTrans" cxnId="{F302E472-AA45-4125-8366-D66B454BE554}">
      <dgm:prSet/>
      <dgm:spPr/>
      <dgm:t>
        <a:bodyPr/>
        <a:lstStyle/>
        <a:p>
          <a:endParaRPr lang="fr-FR"/>
        </a:p>
      </dgm:t>
    </dgm:pt>
    <dgm:pt modelId="{CC9B6D77-D52C-4609-A65E-B8A2D16951BC}" type="sibTrans" cxnId="{F302E472-AA45-4125-8366-D66B454BE554}">
      <dgm:prSet/>
      <dgm:spPr/>
      <dgm:t>
        <a:bodyPr/>
        <a:lstStyle/>
        <a:p>
          <a:endParaRPr lang="fr-FR"/>
        </a:p>
      </dgm:t>
    </dgm:pt>
    <dgm:pt modelId="{D8018949-3492-4209-9BAA-F2C9523BCB75}">
      <dgm:prSet phldrT="[Texte]" custT="1"/>
      <dgm:spPr/>
      <dgm:t>
        <a:bodyPr/>
        <a:lstStyle/>
        <a:p>
          <a:endParaRPr lang="fr-FR" sz="2300" dirty="0"/>
        </a:p>
      </dgm:t>
    </dgm:pt>
    <dgm:pt modelId="{B8C03189-F355-4E2F-98BD-787A9C13522D}" type="parTrans" cxnId="{FBDE0A56-239A-4C51-A40E-ED100A67F778}">
      <dgm:prSet/>
      <dgm:spPr/>
      <dgm:t>
        <a:bodyPr/>
        <a:lstStyle/>
        <a:p>
          <a:endParaRPr lang="fr-FR"/>
        </a:p>
      </dgm:t>
    </dgm:pt>
    <dgm:pt modelId="{0BA0BD16-4559-42E2-9CD7-0931BF781991}" type="sibTrans" cxnId="{FBDE0A56-239A-4C51-A40E-ED100A67F778}">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158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custLinFactNeighborX="2362" custLinFactNeighborY="776"/>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dgm:presLayoutVars>
          <dgm:chMax val="0"/>
          <dgm:chPref val="0"/>
        </dgm:presLayoutVars>
      </dgm:prSet>
      <dgm:spPr/>
    </dgm:pt>
  </dgm:ptLst>
  <dgm:cxnLst>
    <dgm:cxn modelId="{B1D33B0E-6552-453F-9335-5E31C108CDC8}" type="presOf" srcId="{5A345C73-90C8-42D5-82BE-E35D32956891}" destId="{D3449A7A-55D5-4A62-9859-64F035F102FA}" srcOrd="1" destOrd="0" presId="urn:microsoft.com/office/officeart/2005/8/layout/matrix1"/>
    <dgm:cxn modelId="{95C0833D-7EEB-4CB6-9AAE-0063F9DC7BEF}" type="presOf" srcId="{D8018949-3492-4209-9BAA-F2C9523BCB75}" destId="{2CAF8AE4-A162-4ECE-B4A7-8E42ECBCD308}" srcOrd="1" destOrd="0" presId="urn:microsoft.com/office/officeart/2005/8/layout/matrix1"/>
    <dgm:cxn modelId="{B71CCD3E-BBF0-40BA-BDC3-FA43CD73C856}" type="presOf" srcId="{AFDAD299-1123-4DA0-A8A1-6F3BB5743F40}" destId="{1D6F3DD9-2552-4A39-A8F7-8556E327A644}" srcOrd="0" destOrd="0" presId="urn:microsoft.com/office/officeart/2005/8/layout/matrix1"/>
    <dgm:cxn modelId="{C81BB45C-B11B-4CC8-8629-86953015F842}" srcId="{52D96DB6-7644-488D-AAB2-D96C2DA74E54}" destId="{E85058BF-4188-4AD3-93B7-B9AB65098DDF}" srcOrd="4" destOrd="0" parTransId="{22CF2571-7310-4E16-9A09-6B6FD4C7CEEA}" sibTransId="{DD68B869-8C22-4A87-9485-606FCF645415}"/>
    <dgm:cxn modelId="{153B3543-3A04-4A18-B47F-DDC70C3E72F4}" type="presOf" srcId="{9A119919-486E-4B5E-B673-D1F1E3E69BCA}" destId="{4E1E315A-ECC4-4F40-A7DB-EF4E85466528}" srcOrd="1" destOrd="0" presId="urn:microsoft.com/office/officeart/2005/8/layout/matrix1"/>
    <dgm:cxn modelId="{02F00545-7689-4DE5-8E61-A99964588AE8}" type="presOf" srcId="{D8018949-3492-4209-9BAA-F2C9523BCB75}" destId="{1B3AD993-46B2-4AA3-8FF3-8B96B81AF8A9}"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5" destOrd="0" parTransId="{08C7DEB4-80D6-42B8-911C-74A915D0E176}" sibTransId="{52DE10C4-F7AE-4EB1-AFF7-2F9D71EB6346}"/>
    <dgm:cxn modelId="{F302E472-AA45-4125-8366-D66B454BE554}" srcId="{52D96DB6-7644-488D-AAB2-D96C2DA74E54}" destId="{5A345C73-90C8-42D5-82BE-E35D32956891}" srcOrd="2" destOrd="0" parTransId="{1165BE0E-AA32-4274-BE8E-400A9506E2B1}" sibTransId="{CC9B6D77-D52C-4609-A65E-B8A2D16951BC}"/>
    <dgm:cxn modelId="{FBDE0A56-239A-4C51-A40E-ED100A67F778}" srcId="{52D96DB6-7644-488D-AAB2-D96C2DA74E54}" destId="{D8018949-3492-4209-9BAA-F2C9523BCB75}" srcOrd="1" destOrd="0" parTransId="{B8C03189-F355-4E2F-98BD-787A9C13522D}" sibTransId="{0BA0BD16-4559-42E2-9CD7-0931BF781991}"/>
    <dgm:cxn modelId="{518F8EA4-72E6-488B-AFBD-FBDE6BB18A93}" type="presOf" srcId="{52D96DB6-7644-488D-AAB2-D96C2DA74E54}" destId="{FE9FF971-BA7B-4AF6-BB29-149E6AB6CBBD}" srcOrd="0" destOrd="0" presId="urn:microsoft.com/office/officeart/2005/8/layout/matrix1"/>
    <dgm:cxn modelId="{C3324BA6-7F6B-41FA-867F-44E2BF5EECC0}" srcId="{52D96DB6-7644-488D-AAB2-D96C2DA74E54}" destId="{AE0B116D-2533-4A15-BED0-693570B06CDE}" srcOrd="3" destOrd="0" parTransId="{70801BAE-845D-481A-9A7D-F4A4229A3A3D}" sibTransId="{F01FA03E-3FC7-4D3F-B0C1-ACCC878151F9}"/>
    <dgm:cxn modelId="{D564A5C9-B9B0-4342-9E2F-F56C7D7413F2}" srcId="{AFDAD299-1123-4DA0-A8A1-6F3BB5743F40}" destId="{52D96DB6-7644-488D-AAB2-D96C2DA74E54}" srcOrd="0" destOrd="0" parTransId="{330916A0-EDED-4DD3-92C3-FD27201C439A}" sibTransId="{E89AD2B1-BF50-4080-9C9A-BEED7C350F9F}"/>
    <dgm:cxn modelId="{533D6ED3-B53C-48D8-A20D-28F38C11FE2D}" type="presOf" srcId="{9A119919-486E-4B5E-B673-D1F1E3E69BCA}" destId="{48E6FE94-F8D1-4DB3-9453-83534DE7E315}" srcOrd="0" destOrd="0" presId="urn:microsoft.com/office/officeart/2005/8/layout/matrix1"/>
    <dgm:cxn modelId="{0FF063DE-F1DD-4AFA-B291-1D258FDA63FA}" type="presOf" srcId="{AE0B116D-2533-4A15-BED0-693570B06CDE}" destId="{77C03CFA-4AED-406E-AA0D-5867CFEA3632}" srcOrd="1" destOrd="0" presId="urn:microsoft.com/office/officeart/2005/8/layout/matrix1"/>
    <dgm:cxn modelId="{CA08C1FA-74FB-47EA-BDF1-4BF971B9B8C5}" type="presOf" srcId="{5A345C73-90C8-42D5-82BE-E35D32956891}" destId="{D79885D4-064C-47B6-8904-D287A9097ADE}" srcOrd="0" destOrd="0" presId="urn:microsoft.com/office/officeart/2005/8/layout/matrix1"/>
    <dgm:cxn modelId="{437338FF-8988-44F4-AE35-C8087E362C4D}" type="presOf" srcId="{AE0B116D-2533-4A15-BED0-693570B06CDE}" destId="{1353F498-D143-41FD-AD58-5048F1208136}" srcOrd="0" destOrd="0" presId="urn:microsoft.com/office/officeart/2005/8/layout/matrix1"/>
    <dgm:cxn modelId="{CCE61038-B47E-471A-8564-101AB505528A}" type="presParOf" srcId="{1D6F3DD9-2552-4A39-A8F7-8556E327A644}" destId="{EC9D1536-84A6-49F3-9E36-45A3573A9545}" srcOrd="0" destOrd="0" presId="urn:microsoft.com/office/officeart/2005/8/layout/matrix1"/>
    <dgm:cxn modelId="{6A649310-92F3-4D7E-BBE2-A33A5FC7105D}" type="presParOf" srcId="{EC9D1536-84A6-49F3-9E36-45A3573A9545}" destId="{48E6FE94-F8D1-4DB3-9453-83534DE7E315}" srcOrd="0" destOrd="0" presId="urn:microsoft.com/office/officeart/2005/8/layout/matrix1"/>
    <dgm:cxn modelId="{A1738712-F43F-4022-A996-E6E00160CDFE}" type="presParOf" srcId="{EC9D1536-84A6-49F3-9E36-45A3573A9545}" destId="{4E1E315A-ECC4-4F40-A7DB-EF4E85466528}" srcOrd="1" destOrd="0" presId="urn:microsoft.com/office/officeart/2005/8/layout/matrix1"/>
    <dgm:cxn modelId="{BC4D16CC-9EB9-45F8-888E-66E79B2ECDC9}" type="presParOf" srcId="{EC9D1536-84A6-49F3-9E36-45A3573A9545}" destId="{1B3AD993-46B2-4AA3-8FF3-8B96B81AF8A9}" srcOrd="2" destOrd="0" presId="urn:microsoft.com/office/officeart/2005/8/layout/matrix1"/>
    <dgm:cxn modelId="{D3241156-7AAF-4383-933E-25D186F2E183}" type="presParOf" srcId="{EC9D1536-84A6-49F3-9E36-45A3573A9545}" destId="{2CAF8AE4-A162-4ECE-B4A7-8E42ECBCD308}" srcOrd="3" destOrd="0" presId="urn:microsoft.com/office/officeart/2005/8/layout/matrix1"/>
    <dgm:cxn modelId="{61EE8AE9-B7B3-44E1-8D68-B966CEB168AA}" type="presParOf" srcId="{EC9D1536-84A6-49F3-9E36-45A3573A9545}" destId="{D79885D4-064C-47B6-8904-D287A9097ADE}" srcOrd="4" destOrd="0" presId="urn:microsoft.com/office/officeart/2005/8/layout/matrix1"/>
    <dgm:cxn modelId="{20352C8C-7E19-4A88-A913-2A9A2A1C38E4}" type="presParOf" srcId="{EC9D1536-84A6-49F3-9E36-45A3573A9545}" destId="{D3449A7A-55D5-4A62-9859-64F035F102FA}" srcOrd="5" destOrd="0" presId="urn:microsoft.com/office/officeart/2005/8/layout/matrix1"/>
    <dgm:cxn modelId="{0C67A0D2-8219-4267-A4FD-9008833F6783}" type="presParOf" srcId="{EC9D1536-84A6-49F3-9E36-45A3573A9545}" destId="{1353F498-D143-41FD-AD58-5048F1208136}" srcOrd="6" destOrd="0" presId="urn:microsoft.com/office/officeart/2005/8/layout/matrix1"/>
    <dgm:cxn modelId="{F44A396B-BC47-47C9-9646-009A77A7F5FD}" type="presParOf" srcId="{EC9D1536-84A6-49F3-9E36-45A3573A9545}" destId="{77C03CFA-4AED-406E-AA0D-5867CFEA3632}" srcOrd="7" destOrd="0" presId="urn:microsoft.com/office/officeart/2005/8/layout/matrix1"/>
    <dgm:cxn modelId="{0E534290-D014-41BA-8B61-9C335EBDD198}"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1600" dirty="0"/>
            <a:t>Une</a:t>
          </a:r>
          <a:r>
            <a:rPr lang="fr-FR" sz="2400" dirty="0"/>
            <a:t> Commande</a:t>
          </a:r>
        </a:p>
        <a:p>
          <a:r>
            <a:rPr lang="fr-FR" sz="23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endParaRPr lang="fr-FR" sz="2800" dirty="0"/>
        </a:p>
        <a:p>
          <a:r>
            <a:rPr lang="fr-FR" sz="2800" dirty="0"/>
            <a:t>Des </a:t>
          </a:r>
          <a:r>
            <a:rPr lang="fr-FR" sz="3600" dirty="0"/>
            <a:t>Besoins </a:t>
          </a:r>
        </a:p>
        <a:p>
          <a:r>
            <a:rPr lang="fr-FR" sz="2000" dirty="0"/>
            <a:t>« Ce que les sociologues prêtent aux autres » Ardoino</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dgm:spPr/>
      <dgm:t>
        <a:bodyPr/>
        <a:lstStyle/>
        <a:p>
          <a:endParaRPr lang="fr-FR" dirty="0"/>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dgm:spPr/>
      <dgm:t>
        <a:bodyPr/>
        <a:lstStyle/>
        <a:p>
          <a:endParaRPr lang="fr-FR" dirty="0"/>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158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custLinFactNeighborX="2362" custLinFactNeighborY="776"/>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78749" custScaleY="85049">
        <dgm:presLayoutVars>
          <dgm:chMax val="0"/>
          <dgm:chPref val="0"/>
        </dgm:presLayoutVars>
      </dgm:prSet>
      <dgm:spPr/>
    </dgm:pt>
  </dgm:ptLst>
  <dgm:cxnLst>
    <dgm:cxn modelId="{35757516-AE4E-4542-9241-BD87852B497C}" type="presOf" srcId="{AE0B116D-2533-4A15-BED0-693570B06CDE}" destId="{2CAF8AE4-A162-4ECE-B4A7-8E42ECBCD308}" srcOrd="1" destOrd="0" presId="urn:microsoft.com/office/officeart/2005/8/layout/matrix1"/>
    <dgm:cxn modelId="{6F021F2A-7BE3-41CC-B1FC-23D43F7E308E}" type="presOf" srcId="{569B5393-F25A-43BD-8294-1157EA058514}" destId="{1353F498-D143-41FD-AD58-5048F1208136}"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268E1274-780A-45A9-85F6-1428492F3986}" type="presOf" srcId="{AE0B116D-2533-4A15-BED0-693570B06CDE}" destId="{1B3AD993-46B2-4AA3-8FF3-8B96B81AF8A9}" srcOrd="0" destOrd="0" presId="urn:microsoft.com/office/officeart/2005/8/layout/matrix1"/>
    <dgm:cxn modelId="{A8060F5A-D2D7-4A88-979A-22755906CC59}" type="presOf" srcId="{9A119919-486E-4B5E-B673-D1F1E3E69BCA}" destId="{4E1E315A-ECC4-4F40-A7DB-EF4E85466528}" srcOrd="1" destOrd="0" presId="urn:microsoft.com/office/officeart/2005/8/layout/matrix1"/>
    <dgm:cxn modelId="{7E31F398-7E34-405B-BA84-CEDEE42429EE}" type="presOf" srcId="{569B5393-F25A-43BD-8294-1157EA058514}" destId="{77C03CFA-4AED-406E-AA0D-5867CFEA3632}" srcOrd="1"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4909E1BA-C457-44C7-973D-0C08B5B0365C}" type="presOf" srcId="{E85058BF-4188-4AD3-93B7-B9AB65098DDF}" destId="{D79885D4-064C-47B6-8904-D287A9097ADE}" srcOrd="0"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1F2E39D7-07DD-42AD-BD21-5AAA8B46BBA9}" type="presOf" srcId="{E85058BF-4188-4AD3-93B7-B9AB65098DDF}" destId="{D3449A7A-55D5-4A62-9859-64F035F102FA}" srcOrd="1" destOrd="0" presId="urn:microsoft.com/office/officeart/2005/8/layout/matrix1"/>
    <dgm:cxn modelId="{EB12E9E5-7203-4DCF-9C84-DC7AEA2D6180}" type="presOf" srcId="{52D96DB6-7644-488D-AAB2-D96C2DA74E54}" destId="{FE9FF971-BA7B-4AF6-BB29-149E6AB6CBBD}" srcOrd="0" destOrd="0" presId="urn:microsoft.com/office/officeart/2005/8/layout/matrix1"/>
    <dgm:cxn modelId="{58E414ED-6A55-480D-B9E5-1CA9445EA88F}" type="presOf" srcId="{AFDAD299-1123-4DA0-A8A1-6F3BB5743F40}" destId="{1D6F3DD9-2552-4A39-A8F7-8556E327A644}" srcOrd="0" destOrd="0" presId="urn:microsoft.com/office/officeart/2005/8/layout/matrix1"/>
    <dgm:cxn modelId="{F0837DFB-D598-4B9A-98C3-8136EA87DB19}" type="presOf" srcId="{9A119919-486E-4B5E-B673-D1F1E3E69BCA}" destId="{48E6FE94-F8D1-4DB3-9453-83534DE7E315}" srcOrd="0" destOrd="0" presId="urn:microsoft.com/office/officeart/2005/8/layout/matrix1"/>
    <dgm:cxn modelId="{61E39424-71A7-4018-B177-FD71BA59F08E}" type="presParOf" srcId="{1D6F3DD9-2552-4A39-A8F7-8556E327A644}" destId="{EC9D1536-84A6-49F3-9E36-45A3573A9545}" srcOrd="0" destOrd="0" presId="urn:microsoft.com/office/officeart/2005/8/layout/matrix1"/>
    <dgm:cxn modelId="{87F19594-01C8-4330-BD04-76E68079A638}" type="presParOf" srcId="{EC9D1536-84A6-49F3-9E36-45A3573A9545}" destId="{48E6FE94-F8D1-4DB3-9453-83534DE7E315}" srcOrd="0" destOrd="0" presId="urn:microsoft.com/office/officeart/2005/8/layout/matrix1"/>
    <dgm:cxn modelId="{DCBCE013-0A5D-4A46-82C8-F82873CA6D93}" type="presParOf" srcId="{EC9D1536-84A6-49F3-9E36-45A3573A9545}" destId="{4E1E315A-ECC4-4F40-A7DB-EF4E85466528}" srcOrd="1" destOrd="0" presId="urn:microsoft.com/office/officeart/2005/8/layout/matrix1"/>
    <dgm:cxn modelId="{75CC4989-A394-4AB7-9A2A-D880D3EC2533}" type="presParOf" srcId="{EC9D1536-84A6-49F3-9E36-45A3573A9545}" destId="{1B3AD993-46B2-4AA3-8FF3-8B96B81AF8A9}" srcOrd="2" destOrd="0" presId="urn:microsoft.com/office/officeart/2005/8/layout/matrix1"/>
    <dgm:cxn modelId="{DB3317E6-300A-4AE1-AFB2-99247F7F9C4D}" type="presParOf" srcId="{EC9D1536-84A6-49F3-9E36-45A3573A9545}" destId="{2CAF8AE4-A162-4ECE-B4A7-8E42ECBCD308}" srcOrd="3" destOrd="0" presId="urn:microsoft.com/office/officeart/2005/8/layout/matrix1"/>
    <dgm:cxn modelId="{21C27D78-632E-4C3F-A397-B8DFD6316FBF}" type="presParOf" srcId="{EC9D1536-84A6-49F3-9E36-45A3573A9545}" destId="{D79885D4-064C-47B6-8904-D287A9097ADE}" srcOrd="4" destOrd="0" presId="urn:microsoft.com/office/officeart/2005/8/layout/matrix1"/>
    <dgm:cxn modelId="{DE95F854-74EA-4270-A96D-7F3CC2E030A9}" type="presParOf" srcId="{EC9D1536-84A6-49F3-9E36-45A3573A9545}" destId="{D3449A7A-55D5-4A62-9859-64F035F102FA}" srcOrd="5" destOrd="0" presId="urn:microsoft.com/office/officeart/2005/8/layout/matrix1"/>
    <dgm:cxn modelId="{02C5FFA5-76DF-4440-952D-1BC7E561136C}" type="presParOf" srcId="{EC9D1536-84A6-49F3-9E36-45A3573A9545}" destId="{1353F498-D143-41FD-AD58-5048F1208136}" srcOrd="6" destOrd="0" presId="urn:microsoft.com/office/officeart/2005/8/layout/matrix1"/>
    <dgm:cxn modelId="{00E70607-6098-4BD3-BABB-B0E1695143E8}" type="presParOf" srcId="{EC9D1536-84A6-49F3-9E36-45A3573A9545}" destId="{77C03CFA-4AED-406E-AA0D-5867CFEA3632}" srcOrd="7" destOrd="0" presId="urn:microsoft.com/office/officeart/2005/8/layout/matrix1"/>
    <dgm:cxn modelId="{6679E04C-425F-4FA3-B6D8-B3A398C020F0}"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r>
            <a:rPr lang="fr-FR" sz="2800" dirty="0"/>
            <a:t>Besoin</a:t>
          </a:r>
          <a:r>
            <a:rPr lang="fr-FR" sz="2200" dirty="0"/>
            <a:t>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000" dirty="0"/>
            <a:t>Des</a:t>
          </a:r>
          <a:r>
            <a:rPr lang="fr-FR" sz="3200" dirty="0"/>
            <a:t> Attentes</a:t>
          </a:r>
        </a:p>
        <a:p>
          <a:r>
            <a:rPr lang="fr-FR" sz="1600" dirty="0"/>
            <a:t>Ce que nous attendons  du rôle du l’autre et ce que l’autre 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dgm:spPr/>
      <dgm:t>
        <a:bodyPr/>
        <a:lstStyle/>
        <a:p>
          <a:endParaRPr lang="fr-FR" dirty="0"/>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ScaleY="107087" custLinFactNeighborX="776" custLinFactNeighborY="4320"/>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custLinFactNeighborX="4725" custLinFactNeighborY="776"/>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dgm:presLayoutVars>
          <dgm:chMax val="0"/>
          <dgm:chPref val="0"/>
        </dgm:presLayoutVars>
      </dgm:prSet>
      <dgm:spPr/>
    </dgm:pt>
  </dgm:ptLst>
  <dgm:cxnLst>
    <dgm:cxn modelId="{4A78B740-D4C6-4559-8234-8288DABE454B}" type="presOf" srcId="{E85058BF-4188-4AD3-93B7-B9AB65098DDF}" destId="{D3449A7A-55D5-4A62-9859-64F035F102FA}" srcOrd="1" destOrd="0" presId="urn:microsoft.com/office/officeart/2005/8/layout/matrix1"/>
    <dgm:cxn modelId="{C05BD340-3B91-470C-A3CC-25FD1F344827}" type="presOf" srcId="{E85058BF-4188-4AD3-93B7-B9AB65098DDF}" destId="{D79885D4-064C-47B6-8904-D287A9097ADE}" srcOrd="0" destOrd="0" presId="urn:microsoft.com/office/officeart/2005/8/layout/matrix1"/>
    <dgm:cxn modelId="{4997515B-3C9E-4C3A-A0D8-484E65B071FD}" type="presOf" srcId="{52D96DB6-7644-488D-AAB2-D96C2DA74E54}" destId="{FE9FF971-BA7B-4AF6-BB29-149E6AB6CBBD}"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B8119166-7054-43B3-9D7D-1CC813E0EE11}" type="presOf" srcId="{AFDAD299-1123-4DA0-A8A1-6F3BB5743F40}" destId="{1D6F3DD9-2552-4A39-A8F7-8556E327A644}" srcOrd="0"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5DDC3B81-60FA-4330-A59B-9706E0C9694E}" type="presOf" srcId="{569B5393-F25A-43BD-8294-1157EA058514}" destId="{77C03CFA-4AED-406E-AA0D-5867CFEA3632}" srcOrd="1" destOrd="0" presId="urn:microsoft.com/office/officeart/2005/8/layout/matrix1"/>
    <dgm:cxn modelId="{02F52799-75A5-4DA5-927E-A457C28895B4}" type="presOf" srcId="{569B5393-F25A-43BD-8294-1157EA058514}" destId="{1353F498-D143-41FD-AD58-5048F1208136}"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49F19FBC-66FC-421F-A697-837D7EDE2A73}" type="presOf" srcId="{9A119919-486E-4B5E-B673-D1F1E3E69BCA}" destId="{48E6FE94-F8D1-4DB3-9453-83534DE7E315}" srcOrd="0"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4761A3D5-1A4E-44AE-BB8F-3A81969A6F96}" type="presOf" srcId="{AE0B116D-2533-4A15-BED0-693570B06CDE}" destId="{1B3AD993-46B2-4AA3-8FF3-8B96B81AF8A9}" srcOrd="0" destOrd="0" presId="urn:microsoft.com/office/officeart/2005/8/layout/matrix1"/>
    <dgm:cxn modelId="{A3B980DF-3786-4CAB-AD1D-E8552181B7FD}" type="presOf" srcId="{AE0B116D-2533-4A15-BED0-693570B06CDE}" destId="{2CAF8AE4-A162-4ECE-B4A7-8E42ECBCD308}" srcOrd="1" destOrd="0" presId="urn:microsoft.com/office/officeart/2005/8/layout/matrix1"/>
    <dgm:cxn modelId="{6FA355F7-341F-41A2-8599-35E2F06AB5AF}" type="presOf" srcId="{9A119919-486E-4B5E-B673-D1F1E3E69BCA}" destId="{4E1E315A-ECC4-4F40-A7DB-EF4E85466528}" srcOrd="1" destOrd="0" presId="urn:microsoft.com/office/officeart/2005/8/layout/matrix1"/>
    <dgm:cxn modelId="{75267180-1FC1-4334-8780-7E6D6665C653}" type="presParOf" srcId="{1D6F3DD9-2552-4A39-A8F7-8556E327A644}" destId="{EC9D1536-84A6-49F3-9E36-45A3573A9545}" srcOrd="0" destOrd="0" presId="urn:microsoft.com/office/officeart/2005/8/layout/matrix1"/>
    <dgm:cxn modelId="{853562B6-1A6C-40B7-BC7C-73A0ACF5F2B1}" type="presParOf" srcId="{EC9D1536-84A6-49F3-9E36-45A3573A9545}" destId="{48E6FE94-F8D1-4DB3-9453-83534DE7E315}" srcOrd="0" destOrd="0" presId="urn:microsoft.com/office/officeart/2005/8/layout/matrix1"/>
    <dgm:cxn modelId="{6A39ADF1-49FE-48D3-81D1-309C78AF27AC}" type="presParOf" srcId="{EC9D1536-84A6-49F3-9E36-45A3573A9545}" destId="{4E1E315A-ECC4-4F40-A7DB-EF4E85466528}" srcOrd="1" destOrd="0" presId="urn:microsoft.com/office/officeart/2005/8/layout/matrix1"/>
    <dgm:cxn modelId="{72DEAD81-20ED-4EEC-B301-D318FF78B50B}" type="presParOf" srcId="{EC9D1536-84A6-49F3-9E36-45A3573A9545}" destId="{1B3AD993-46B2-4AA3-8FF3-8B96B81AF8A9}" srcOrd="2" destOrd="0" presId="urn:microsoft.com/office/officeart/2005/8/layout/matrix1"/>
    <dgm:cxn modelId="{1C0D5ACB-479C-4FE0-ABEE-84E3D40C539B}" type="presParOf" srcId="{EC9D1536-84A6-49F3-9E36-45A3573A9545}" destId="{2CAF8AE4-A162-4ECE-B4A7-8E42ECBCD308}" srcOrd="3" destOrd="0" presId="urn:microsoft.com/office/officeart/2005/8/layout/matrix1"/>
    <dgm:cxn modelId="{C8BAB585-FFA5-4BDE-AC23-4576EBDB6F6F}" type="presParOf" srcId="{EC9D1536-84A6-49F3-9E36-45A3573A9545}" destId="{D79885D4-064C-47B6-8904-D287A9097ADE}" srcOrd="4" destOrd="0" presId="urn:microsoft.com/office/officeart/2005/8/layout/matrix1"/>
    <dgm:cxn modelId="{AC293F6E-3612-4D9A-A265-648E3A5DCB82}" type="presParOf" srcId="{EC9D1536-84A6-49F3-9E36-45A3573A9545}" destId="{D3449A7A-55D5-4A62-9859-64F035F102FA}" srcOrd="5" destOrd="0" presId="urn:microsoft.com/office/officeart/2005/8/layout/matrix1"/>
    <dgm:cxn modelId="{84E79BA8-0363-432E-AAB6-8B77ECDECCC1}" type="presParOf" srcId="{EC9D1536-84A6-49F3-9E36-45A3573A9545}" destId="{1353F498-D143-41FD-AD58-5048F1208136}" srcOrd="6" destOrd="0" presId="urn:microsoft.com/office/officeart/2005/8/layout/matrix1"/>
    <dgm:cxn modelId="{B49400F3-9BD0-46ED-9221-CA4AF7FFEFB1}" type="presParOf" srcId="{EC9D1536-84A6-49F3-9E36-45A3573A9545}" destId="{77C03CFA-4AED-406E-AA0D-5867CFEA3632}" srcOrd="7" destOrd="0" presId="urn:microsoft.com/office/officeart/2005/8/layout/matrix1"/>
    <dgm:cxn modelId="{0869A84D-3A35-41D8-8262-AD488B450EFD}"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600" dirty="0"/>
            <a:t>Ce que nous attendons  du rôle du l’autre et ce que l’autre peut </a:t>
          </a:r>
          <a:r>
            <a:rPr lang="fr-FR" sz="1800" dirty="0"/>
            <a:t>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Une</a:t>
          </a:r>
          <a:r>
            <a:rPr lang="fr-FR" sz="3200" dirty="0"/>
            <a:t> 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158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custLinFactNeighborY="776"/>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dgm:presLayoutVars>
          <dgm:chMax val="0"/>
          <dgm:chPref val="0"/>
        </dgm:presLayoutVars>
      </dgm:prSet>
      <dgm:spPr/>
    </dgm:pt>
  </dgm:ptLst>
  <dgm:cxnLst>
    <dgm:cxn modelId="{B7EE4720-A5B0-45F5-86E4-205F54A7F02B}" srcId="{52D96DB6-7644-488D-AAB2-D96C2DA74E54}" destId="{B38295D8-08F4-41CE-955D-9E37E86C5E79}" srcOrd="4" destOrd="0" parTransId="{2D26094F-94B4-453A-9AF7-21C4C03350E5}" sibTransId="{F2BC91A9-9066-485F-8C3A-0A6C96E75ADA}"/>
    <dgm:cxn modelId="{84DEC622-3C78-4B7A-BAC4-7562900DF13A}" type="presOf" srcId="{569B5393-F25A-43BD-8294-1157EA058514}" destId="{77C03CFA-4AED-406E-AA0D-5867CFEA3632}" srcOrd="1" destOrd="0" presId="urn:microsoft.com/office/officeart/2005/8/layout/matrix1"/>
    <dgm:cxn modelId="{FAEA6027-7479-4109-9493-21F7E8437F7D}" type="presOf" srcId="{569B5393-F25A-43BD-8294-1157EA058514}" destId="{1353F498-D143-41FD-AD58-5048F1208136}" srcOrd="0" destOrd="0" presId="urn:microsoft.com/office/officeart/2005/8/layout/matrix1"/>
    <dgm:cxn modelId="{3B53553C-3854-47FE-A0BE-B0BC88743B21}" type="presOf" srcId="{52D96DB6-7644-488D-AAB2-D96C2DA74E54}" destId="{FE9FF971-BA7B-4AF6-BB29-149E6AB6CBBD}"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3A59B86B-45C5-466A-9860-9D8986A0C9B4}" srcId="{52D96DB6-7644-488D-AAB2-D96C2DA74E54}" destId="{9A119919-486E-4B5E-B673-D1F1E3E69BCA}" srcOrd="0" destOrd="0" parTransId="{D926D43F-9A63-4D58-85C1-A23D4D7874F5}" sibTransId="{1A2B6209-8361-4E11-B487-02235D636235}"/>
    <dgm:cxn modelId="{0B8B746F-384C-4070-93E1-39CDB0D65512}" type="presOf" srcId="{E85058BF-4188-4AD3-93B7-B9AB65098DDF}" destId="{D3449A7A-55D5-4A62-9859-64F035F102FA}" srcOrd="1" destOrd="0" presId="urn:microsoft.com/office/officeart/2005/8/layout/matrix1"/>
    <dgm:cxn modelId="{2F679C71-30BF-4784-931D-02620A7033BE}" srcId="{52D96DB6-7644-488D-AAB2-D96C2DA74E54}" destId="{569B5393-F25A-43BD-8294-1157EA058514}" srcOrd="3" destOrd="0" parTransId="{08C7DEB4-80D6-42B8-911C-74A915D0E176}" sibTransId="{52DE10C4-F7AE-4EB1-AFF7-2F9D71EB6346}"/>
    <dgm:cxn modelId="{F47C1053-4376-44BE-B1D1-08F61D522334}" type="presOf" srcId="{9A119919-486E-4B5E-B673-D1F1E3E69BCA}" destId="{48E6FE94-F8D1-4DB3-9453-83534DE7E315}" srcOrd="0" destOrd="0" presId="urn:microsoft.com/office/officeart/2005/8/layout/matrix1"/>
    <dgm:cxn modelId="{1CD99773-B804-4CEA-81AA-871D583FFE5A}" srcId="{52D96DB6-7644-488D-AAB2-D96C2DA74E54}" destId="{DE729261-D726-4835-B83E-5E01BDC48E7F}" srcOrd="5" destOrd="0" parTransId="{D9F88732-F941-40E2-8879-520A31CC4412}" sibTransId="{DF396E29-BAEE-457C-BFFD-6A4E2614FC16}"/>
    <dgm:cxn modelId="{FD52C757-EFA1-4BE4-9708-BF7FFE4CE1F4}" type="presOf" srcId="{E85058BF-4188-4AD3-93B7-B9AB65098DDF}" destId="{D79885D4-064C-47B6-8904-D287A9097ADE}" srcOrd="0" destOrd="0" presId="urn:microsoft.com/office/officeart/2005/8/layout/matrix1"/>
    <dgm:cxn modelId="{43138792-6CA1-4019-8D61-29190A75A9E8}" type="presOf" srcId="{AE0B116D-2533-4A15-BED0-693570B06CDE}" destId="{1B3AD993-46B2-4AA3-8FF3-8B96B81AF8A9}" srcOrd="0" destOrd="0" presId="urn:microsoft.com/office/officeart/2005/8/layout/matrix1"/>
    <dgm:cxn modelId="{7AF62B95-9BD2-40FE-A3B0-BF6FEB30AD1A}" type="presOf" srcId="{9A119919-486E-4B5E-B673-D1F1E3E69BCA}" destId="{4E1E315A-ECC4-4F40-A7DB-EF4E85466528}" srcOrd="1" destOrd="0" presId="urn:microsoft.com/office/officeart/2005/8/layout/matrix1"/>
    <dgm:cxn modelId="{37E5B89C-C7FA-430C-8A1B-AD9B81866F60}" type="presOf" srcId="{AE0B116D-2533-4A15-BED0-693570B06CDE}" destId="{2CAF8AE4-A162-4ECE-B4A7-8E42ECBCD308}" srcOrd="1" destOrd="0" presId="urn:microsoft.com/office/officeart/2005/8/layout/matrix1"/>
    <dgm:cxn modelId="{649CA5A2-A48D-4780-9C67-DD94E17A7225}" type="presOf" srcId="{AFDAD299-1123-4DA0-A8A1-6F3BB5743F40}" destId="{1D6F3DD9-2552-4A39-A8F7-8556E327A644}" srcOrd="0"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D564A5C9-B9B0-4342-9E2F-F56C7D7413F2}" srcId="{AFDAD299-1123-4DA0-A8A1-6F3BB5743F40}" destId="{52D96DB6-7644-488D-AAB2-D96C2DA74E54}" srcOrd="0" destOrd="0" parTransId="{330916A0-EDED-4DD3-92C3-FD27201C439A}" sibTransId="{E89AD2B1-BF50-4080-9C9A-BEED7C350F9F}"/>
    <dgm:cxn modelId="{DFABA0D7-712F-42FF-B39D-729AE2AB322E}" type="presParOf" srcId="{1D6F3DD9-2552-4A39-A8F7-8556E327A644}" destId="{EC9D1536-84A6-49F3-9E36-45A3573A9545}" srcOrd="0" destOrd="0" presId="urn:microsoft.com/office/officeart/2005/8/layout/matrix1"/>
    <dgm:cxn modelId="{8666AB4E-B8C6-463F-8A79-389FA8ECC4D2}" type="presParOf" srcId="{EC9D1536-84A6-49F3-9E36-45A3573A9545}" destId="{48E6FE94-F8D1-4DB3-9453-83534DE7E315}" srcOrd="0" destOrd="0" presId="urn:microsoft.com/office/officeart/2005/8/layout/matrix1"/>
    <dgm:cxn modelId="{B0029573-AEC7-4508-B793-BC0BEDAA7C97}" type="presParOf" srcId="{EC9D1536-84A6-49F3-9E36-45A3573A9545}" destId="{4E1E315A-ECC4-4F40-A7DB-EF4E85466528}" srcOrd="1" destOrd="0" presId="urn:microsoft.com/office/officeart/2005/8/layout/matrix1"/>
    <dgm:cxn modelId="{F742F5A0-665A-4401-AA12-018AE73C96F0}" type="presParOf" srcId="{EC9D1536-84A6-49F3-9E36-45A3573A9545}" destId="{1B3AD993-46B2-4AA3-8FF3-8B96B81AF8A9}" srcOrd="2" destOrd="0" presId="urn:microsoft.com/office/officeart/2005/8/layout/matrix1"/>
    <dgm:cxn modelId="{A2E209B8-8D23-4A42-BDD0-59B557262B95}" type="presParOf" srcId="{EC9D1536-84A6-49F3-9E36-45A3573A9545}" destId="{2CAF8AE4-A162-4ECE-B4A7-8E42ECBCD308}" srcOrd="3" destOrd="0" presId="urn:microsoft.com/office/officeart/2005/8/layout/matrix1"/>
    <dgm:cxn modelId="{C2DDE4DA-F0AF-43E9-910A-BE5C0ECE26EA}" type="presParOf" srcId="{EC9D1536-84A6-49F3-9E36-45A3573A9545}" destId="{D79885D4-064C-47B6-8904-D287A9097ADE}" srcOrd="4" destOrd="0" presId="urn:microsoft.com/office/officeart/2005/8/layout/matrix1"/>
    <dgm:cxn modelId="{DA9B3464-A84E-49FF-AEED-D3991306C737}" type="presParOf" srcId="{EC9D1536-84A6-49F3-9E36-45A3573A9545}" destId="{D3449A7A-55D5-4A62-9859-64F035F102FA}" srcOrd="5" destOrd="0" presId="urn:microsoft.com/office/officeart/2005/8/layout/matrix1"/>
    <dgm:cxn modelId="{72E30C02-17A5-45C0-ADE1-687B3909066F}" type="presParOf" srcId="{EC9D1536-84A6-49F3-9E36-45A3573A9545}" destId="{1353F498-D143-41FD-AD58-5048F1208136}" srcOrd="6" destOrd="0" presId="urn:microsoft.com/office/officeart/2005/8/layout/matrix1"/>
    <dgm:cxn modelId="{F6C38024-F0CE-4656-9D22-ADD989AB9771}" type="presParOf" srcId="{EC9D1536-84A6-49F3-9E36-45A3573A9545}" destId="{77C03CFA-4AED-406E-AA0D-5867CFEA3632}" srcOrd="7" destOrd="0" presId="urn:microsoft.com/office/officeart/2005/8/layout/matrix1"/>
    <dgm:cxn modelId="{4BAE5FB5-DE23-4AAE-A2E0-967A9953901B}"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DAD299-1123-4DA0-A8A1-6F3BB5743F4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52D96DB6-7644-488D-AAB2-D96C2DA74E54}">
      <dgm:prSet phldrT="[Texte]"/>
      <dgm:spPr/>
      <dgm:t>
        <a:bodyPr/>
        <a:lstStyle/>
        <a:p>
          <a:r>
            <a:rPr lang="fr-FR" dirty="0"/>
            <a:t>Sujet</a:t>
          </a:r>
        </a:p>
      </dgm:t>
    </dgm:pt>
    <dgm:pt modelId="{330916A0-EDED-4DD3-92C3-FD27201C439A}" type="parTrans" cxnId="{D564A5C9-B9B0-4342-9E2F-F56C7D7413F2}">
      <dgm:prSet/>
      <dgm:spPr/>
      <dgm:t>
        <a:bodyPr/>
        <a:lstStyle/>
        <a:p>
          <a:endParaRPr lang="fr-FR"/>
        </a:p>
      </dgm:t>
    </dgm:pt>
    <dgm:pt modelId="{E89AD2B1-BF50-4080-9C9A-BEED7C350F9F}" type="sibTrans" cxnId="{D564A5C9-B9B0-4342-9E2F-F56C7D7413F2}">
      <dgm:prSet/>
      <dgm:spPr/>
      <dgm:t>
        <a:bodyPr/>
        <a:lstStyle/>
        <a:p>
          <a:endParaRPr lang="fr-FR"/>
        </a:p>
      </dgm:t>
    </dgm:pt>
    <dgm:pt modelId="{9A119919-486E-4B5E-B673-D1F1E3E69BCA}">
      <dgm:prSet phldrT="[Texte]" custT="1"/>
      <dgm:spPr/>
      <dgm:t>
        <a:bodyPr/>
        <a:lstStyle/>
        <a:p>
          <a:r>
            <a:rPr lang="fr-FR" sz="2800" dirty="0"/>
            <a:t>Commande</a:t>
          </a:r>
        </a:p>
        <a:p>
          <a:r>
            <a:rPr lang="fr-FR" sz="2200" dirty="0"/>
            <a:t>Liée à un ordre social</a:t>
          </a:r>
        </a:p>
      </dgm:t>
    </dgm:pt>
    <dgm:pt modelId="{D926D43F-9A63-4D58-85C1-A23D4D7874F5}" type="parTrans" cxnId="{3A59B86B-45C5-466A-9860-9D8986A0C9B4}">
      <dgm:prSet/>
      <dgm:spPr/>
      <dgm:t>
        <a:bodyPr/>
        <a:lstStyle/>
        <a:p>
          <a:endParaRPr lang="fr-FR"/>
        </a:p>
      </dgm:t>
    </dgm:pt>
    <dgm:pt modelId="{1A2B6209-8361-4E11-B487-02235D636235}" type="sibTrans" cxnId="{3A59B86B-45C5-466A-9860-9D8986A0C9B4}">
      <dgm:prSet/>
      <dgm:spPr/>
      <dgm:t>
        <a:bodyPr/>
        <a:lstStyle/>
        <a:p>
          <a:endParaRPr lang="fr-FR"/>
        </a:p>
      </dgm:t>
    </dgm:pt>
    <dgm:pt modelId="{AE0B116D-2533-4A15-BED0-693570B06CDE}">
      <dgm:prSet phldrT="[Texte]" custT="1"/>
      <dgm:spPr/>
      <dgm:t>
        <a:bodyPr/>
        <a:lstStyle/>
        <a:p>
          <a:r>
            <a:rPr lang="fr-FR" sz="2800" dirty="0"/>
            <a:t>Besoin </a:t>
          </a:r>
        </a:p>
        <a:p>
          <a:r>
            <a:rPr lang="fr-FR" sz="2200" dirty="0"/>
            <a:t>Ce que les sociologues prêtent aux autres</a:t>
          </a:r>
        </a:p>
      </dgm:t>
    </dgm:pt>
    <dgm:pt modelId="{70801BAE-845D-481A-9A7D-F4A4229A3A3D}" type="parTrans" cxnId="{C3324BA6-7F6B-41FA-867F-44E2BF5EECC0}">
      <dgm:prSet/>
      <dgm:spPr/>
      <dgm:t>
        <a:bodyPr/>
        <a:lstStyle/>
        <a:p>
          <a:endParaRPr lang="fr-FR"/>
        </a:p>
      </dgm:t>
    </dgm:pt>
    <dgm:pt modelId="{F01FA03E-3FC7-4D3F-B0C1-ACCC878151F9}" type="sibTrans" cxnId="{C3324BA6-7F6B-41FA-867F-44E2BF5EECC0}">
      <dgm:prSet/>
      <dgm:spPr/>
      <dgm:t>
        <a:bodyPr/>
        <a:lstStyle/>
        <a:p>
          <a:endParaRPr lang="fr-FR"/>
        </a:p>
      </dgm:t>
    </dgm:pt>
    <dgm:pt modelId="{E85058BF-4188-4AD3-93B7-B9AB65098DDF}">
      <dgm:prSet phldrT="[Texte]" custT="1"/>
      <dgm:spPr/>
      <dgm:t>
        <a:bodyPr/>
        <a:lstStyle/>
        <a:p>
          <a:r>
            <a:rPr lang="fr-FR" sz="2800" dirty="0"/>
            <a:t>Attentes</a:t>
          </a:r>
        </a:p>
        <a:p>
          <a:r>
            <a:rPr lang="fr-FR" sz="1600" dirty="0"/>
            <a:t>Ce que nous attendons  du rôle du l’autre et ce que l’autre </a:t>
          </a:r>
          <a:r>
            <a:rPr lang="fr-FR" sz="1800" dirty="0"/>
            <a:t>peut attendre de nous</a:t>
          </a:r>
        </a:p>
      </dgm:t>
    </dgm:pt>
    <dgm:pt modelId="{22CF2571-7310-4E16-9A09-6B6FD4C7CEEA}" type="parTrans" cxnId="{C81BB45C-B11B-4CC8-8629-86953015F842}">
      <dgm:prSet/>
      <dgm:spPr/>
      <dgm:t>
        <a:bodyPr/>
        <a:lstStyle/>
        <a:p>
          <a:endParaRPr lang="fr-FR"/>
        </a:p>
      </dgm:t>
    </dgm:pt>
    <dgm:pt modelId="{DD68B869-8C22-4A87-9485-606FCF645415}" type="sibTrans" cxnId="{C81BB45C-B11B-4CC8-8629-86953015F842}">
      <dgm:prSet/>
      <dgm:spPr/>
      <dgm:t>
        <a:bodyPr/>
        <a:lstStyle/>
        <a:p>
          <a:endParaRPr lang="fr-FR"/>
        </a:p>
      </dgm:t>
    </dgm:pt>
    <dgm:pt modelId="{569B5393-F25A-43BD-8294-1157EA058514}">
      <dgm:prSet phldrT="[Texte]" custT="1"/>
      <dgm:spPr/>
      <dgm:t>
        <a:bodyPr/>
        <a:lstStyle/>
        <a:p>
          <a:r>
            <a:rPr lang="fr-FR" sz="2800" dirty="0"/>
            <a:t>Demande</a:t>
          </a:r>
        </a:p>
        <a:p>
          <a:r>
            <a:rPr lang="fr-FR" sz="2200" dirty="0"/>
            <a:t>Ce que nous désirons</a:t>
          </a:r>
        </a:p>
      </dgm:t>
    </dgm:pt>
    <dgm:pt modelId="{08C7DEB4-80D6-42B8-911C-74A915D0E176}" type="parTrans" cxnId="{2F679C71-30BF-4784-931D-02620A7033BE}">
      <dgm:prSet/>
      <dgm:spPr/>
      <dgm:t>
        <a:bodyPr/>
        <a:lstStyle/>
        <a:p>
          <a:endParaRPr lang="fr-FR"/>
        </a:p>
      </dgm:t>
    </dgm:pt>
    <dgm:pt modelId="{52DE10C4-F7AE-4EB1-AFF7-2F9D71EB6346}" type="sibTrans" cxnId="{2F679C71-30BF-4784-931D-02620A7033BE}">
      <dgm:prSet/>
      <dgm:spPr/>
      <dgm:t>
        <a:bodyPr/>
        <a:lstStyle/>
        <a:p>
          <a:endParaRPr lang="fr-FR"/>
        </a:p>
      </dgm:t>
    </dgm:pt>
    <dgm:pt modelId="{B38295D8-08F4-41CE-955D-9E37E86C5E79}">
      <dgm:prSet/>
      <dgm:spPr/>
      <dgm:t>
        <a:bodyPr/>
        <a:lstStyle/>
        <a:p>
          <a:endParaRPr lang="fr-FR"/>
        </a:p>
      </dgm:t>
    </dgm:pt>
    <dgm:pt modelId="{2D26094F-94B4-453A-9AF7-21C4C03350E5}" type="parTrans" cxnId="{B7EE4720-A5B0-45F5-86E4-205F54A7F02B}">
      <dgm:prSet/>
      <dgm:spPr/>
      <dgm:t>
        <a:bodyPr/>
        <a:lstStyle/>
        <a:p>
          <a:endParaRPr lang="fr-FR"/>
        </a:p>
      </dgm:t>
    </dgm:pt>
    <dgm:pt modelId="{F2BC91A9-9066-485F-8C3A-0A6C96E75ADA}" type="sibTrans" cxnId="{B7EE4720-A5B0-45F5-86E4-205F54A7F02B}">
      <dgm:prSet/>
      <dgm:spPr/>
      <dgm:t>
        <a:bodyPr/>
        <a:lstStyle/>
        <a:p>
          <a:endParaRPr lang="fr-FR"/>
        </a:p>
      </dgm:t>
    </dgm:pt>
    <dgm:pt modelId="{DE729261-D726-4835-B83E-5E01BDC48E7F}">
      <dgm:prSet/>
      <dgm:spPr/>
      <dgm:t>
        <a:bodyPr/>
        <a:lstStyle/>
        <a:p>
          <a:endParaRPr lang="fr-FR"/>
        </a:p>
      </dgm:t>
    </dgm:pt>
    <dgm:pt modelId="{D9F88732-F941-40E2-8879-520A31CC4412}" type="parTrans" cxnId="{1CD99773-B804-4CEA-81AA-871D583FFE5A}">
      <dgm:prSet/>
      <dgm:spPr/>
      <dgm:t>
        <a:bodyPr/>
        <a:lstStyle/>
        <a:p>
          <a:endParaRPr lang="fr-FR"/>
        </a:p>
      </dgm:t>
    </dgm:pt>
    <dgm:pt modelId="{DF396E29-BAEE-457C-BFFD-6A4E2614FC16}" type="sibTrans" cxnId="{1CD99773-B804-4CEA-81AA-871D583FFE5A}">
      <dgm:prSet/>
      <dgm:spPr/>
      <dgm:t>
        <a:bodyPr/>
        <a:lstStyle/>
        <a:p>
          <a:endParaRPr lang="fr-FR"/>
        </a:p>
      </dgm:t>
    </dgm:pt>
    <dgm:pt modelId="{1D6F3DD9-2552-4A39-A8F7-8556E327A644}" type="pres">
      <dgm:prSet presAssocID="{AFDAD299-1123-4DA0-A8A1-6F3BB5743F40}" presName="diagram" presStyleCnt="0">
        <dgm:presLayoutVars>
          <dgm:chMax val="1"/>
          <dgm:dir/>
          <dgm:animLvl val="ctr"/>
          <dgm:resizeHandles val="exact"/>
        </dgm:presLayoutVars>
      </dgm:prSet>
      <dgm:spPr/>
    </dgm:pt>
    <dgm:pt modelId="{EC9D1536-84A6-49F3-9E36-45A3573A9545}" type="pres">
      <dgm:prSet presAssocID="{AFDAD299-1123-4DA0-A8A1-6F3BB5743F40}" presName="matrix" presStyleCnt="0"/>
      <dgm:spPr/>
    </dgm:pt>
    <dgm:pt modelId="{48E6FE94-F8D1-4DB3-9453-83534DE7E315}" type="pres">
      <dgm:prSet presAssocID="{AFDAD299-1123-4DA0-A8A1-6F3BB5743F40}" presName="tile1" presStyleLbl="node1" presStyleIdx="0" presStyleCnt="4" custLinFactNeighborX="776" custLinFactNeighborY="776"/>
      <dgm:spPr/>
    </dgm:pt>
    <dgm:pt modelId="{4E1E315A-ECC4-4F40-A7DB-EF4E85466528}" type="pres">
      <dgm:prSet presAssocID="{AFDAD299-1123-4DA0-A8A1-6F3BB5743F40}" presName="tile1text" presStyleLbl="node1" presStyleIdx="0" presStyleCnt="4">
        <dgm:presLayoutVars>
          <dgm:chMax val="0"/>
          <dgm:chPref val="0"/>
          <dgm:bulletEnabled val="1"/>
        </dgm:presLayoutVars>
      </dgm:prSet>
      <dgm:spPr/>
    </dgm:pt>
    <dgm:pt modelId="{1B3AD993-46B2-4AA3-8FF3-8B96B81AF8A9}" type="pres">
      <dgm:prSet presAssocID="{AFDAD299-1123-4DA0-A8A1-6F3BB5743F40}" presName="tile2" presStyleLbl="node1" presStyleIdx="1" presStyleCnt="4"/>
      <dgm:spPr/>
    </dgm:pt>
    <dgm:pt modelId="{2CAF8AE4-A162-4ECE-B4A7-8E42ECBCD308}" type="pres">
      <dgm:prSet presAssocID="{AFDAD299-1123-4DA0-A8A1-6F3BB5743F40}" presName="tile2text" presStyleLbl="node1" presStyleIdx="1" presStyleCnt="4">
        <dgm:presLayoutVars>
          <dgm:chMax val="0"/>
          <dgm:chPref val="0"/>
          <dgm:bulletEnabled val="1"/>
        </dgm:presLayoutVars>
      </dgm:prSet>
      <dgm:spPr/>
    </dgm:pt>
    <dgm:pt modelId="{D79885D4-064C-47B6-8904-D287A9097ADE}" type="pres">
      <dgm:prSet presAssocID="{AFDAD299-1123-4DA0-A8A1-6F3BB5743F40}" presName="tile3" presStyleLbl="node1" presStyleIdx="2" presStyleCnt="4" custLinFactNeighborY="-619"/>
      <dgm:spPr/>
    </dgm:pt>
    <dgm:pt modelId="{D3449A7A-55D5-4A62-9859-64F035F102FA}" type="pres">
      <dgm:prSet presAssocID="{AFDAD299-1123-4DA0-A8A1-6F3BB5743F40}" presName="tile3text" presStyleLbl="node1" presStyleIdx="2" presStyleCnt="4">
        <dgm:presLayoutVars>
          <dgm:chMax val="0"/>
          <dgm:chPref val="0"/>
          <dgm:bulletEnabled val="1"/>
        </dgm:presLayoutVars>
      </dgm:prSet>
      <dgm:spPr/>
    </dgm:pt>
    <dgm:pt modelId="{1353F498-D143-41FD-AD58-5048F1208136}" type="pres">
      <dgm:prSet presAssocID="{AFDAD299-1123-4DA0-A8A1-6F3BB5743F40}" presName="tile4" presStyleLbl="node1" presStyleIdx="3" presStyleCnt="4" custLinFactNeighborY="0"/>
      <dgm:spPr/>
    </dgm:pt>
    <dgm:pt modelId="{77C03CFA-4AED-406E-AA0D-5867CFEA3632}" type="pres">
      <dgm:prSet presAssocID="{AFDAD299-1123-4DA0-A8A1-6F3BB5743F40}" presName="tile4text" presStyleLbl="node1" presStyleIdx="3" presStyleCnt="4">
        <dgm:presLayoutVars>
          <dgm:chMax val="0"/>
          <dgm:chPref val="0"/>
          <dgm:bulletEnabled val="1"/>
        </dgm:presLayoutVars>
      </dgm:prSet>
      <dgm:spPr/>
    </dgm:pt>
    <dgm:pt modelId="{FE9FF971-BA7B-4AF6-BB29-149E6AB6CBBD}" type="pres">
      <dgm:prSet presAssocID="{AFDAD299-1123-4DA0-A8A1-6F3BB5743F40}" presName="centerTile" presStyleLbl="fgShp" presStyleIdx="0" presStyleCnt="1" custScaleX="62999" custScaleY="70874">
        <dgm:presLayoutVars>
          <dgm:chMax val="0"/>
          <dgm:chPref val="0"/>
        </dgm:presLayoutVars>
      </dgm:prSet>
      <dgm:spPr/>
    </dgm:pt>
  </dgm:ptLst>
  <dgm:cxnLst>
    <dgm:cxn modelId="{48C86708-A240-4F0B-9738-57BC51C159B2}" type="presOf" srcId="{569B5393-F25A-43BD-8294-1157EA058514}" destId="{1353F498-D143-41FD-AD58-5048F1208136}" srcOrd="0" destOrd="0" presId="urn:microsoft.com/office/officeart/2005/8/layout/matrix1"/>
    <dgm:cxn modelId="{B7C85711-53EF-4A3D-9918-D49F3E729D1C}" type="presOf" srcId="{9A119919-486E-4B5E-B673-D1F1E3E69BCA}" destId="{48E6FE94-F8D1-4DB3-9453-83534DE7E315}" srcOrd="0" destOrd="0" presId="urn:microsoft.com/office/officeart/2005/8/layout/matrix1"/>
    <dgm:cxn modelId="{B7EE4720-A5B0-45F5-86E4-205F54A7F02B}" srcId="{52D96DB6-7644-488D-AAB2-D96C2DA74E54}" destId="{B38295D8-08F4-41CE-955D-9E37E86C5E79}" srcOrd="4" destOrd="0" parTransId="{2D26094F-94B4-453A-9AF7-21C4C03350E5}" sibTransId="{F2BC91A9-9066-485F-8C3A-0A6C96E75ADA}"/>
    <dgm:cxn modelId="{05B59E33-0CE3-49DC-B75F-9B1CCBE5D8F0}" type="presOf" srcId="{AFDAD299-1123-4DA0-A8A1-6F3BB5743F40}" destId="{1D6F3DD9-2552-4A39-A8F7-8556E327A644}" srcOrd="0" destOrd="0" presId="urn:microsoft.com/office/officeart/2005/8/layout/matrix1"/>
    <dgm:cxn modelId="{1A777640-5325-4549-A5FA-10924D7B844B}" type="presOf" srcId="{E85058BF-4188-4AD3-93B7-B9AB65098DDF}" destId="{D79885D4-064C-47B6-8904-D287A9097ADE}" srcOrd="0" destOrd="0" presId="urn:microsoft.com/office/officeart/2005/8/layout/matrix1"/>
    <dgm:cxn modelId="{C81BB45C-B11B-4CC8-8629-86953015F842}" srcId="{52D96DB6-7644-488D-AAB2-D96C2DA74E54}" destId="{E85058BF-4188-4AD3-93B7-B9AB65098DDF}" srcOrd="2" destOrd="0" parTransId="{22CF2571-7310-4E16-9A09-6B6FD4C7CEEA}" sibTransId="{DD68B869-8C22-4A87-9485-606FCF645415}"/>
    <dgm:cxn modelId="{BB199660-1084-4EB3-ACBC-9C3C8F8B717B}" type="presOf" srcId="{52D96DB6-7644-488D-AAB2-D96C2DA74E54}" destId="{FE9FF971-BA7B-4AF6-BB29-149E6AB6CBBD}" srcOrd="0" destOrd="0" presId="urn:microsoft.com/office/officeart/2005/8/layout/matrix1"/>
    <dgm:cxn modelId="{8363354A-36C6-41F8-BC97-21831D5311D6}" type="presOf" srcId="{569B5393-F25A-43BD-8294-1157EA058514}" destId="{77C03CFA-4AED-406E-AA0D-5867CFEA3632}" srcOrd="1" destOrd="0" presId="urn:microsoft.com/office/officeart/2005/8/layout/matrix1"/>
    <dgm:cxn modelId="{3A59B86B-45C5-466A-9860-9D8986A0C9B4}" srcId="{52D96DB6-7644-488D-AAB2-D96C2DA74E54}" destId="{9A119919-486E-4B5E-B673-D1F1E3E69BCA}" srcOrd="0" destOrd="0" parTransId="{D926D43F-9A63-4D58-85C1-A23D4D7874F5}" sibTransId="{1A2B6209-8361-4E11-B487-02235D636235}"/>
    <dgm:cxn modelId="{2F679C71-30BF-4784-931D-02620A7033BE}" srcId="{52D96DB6-7644-488D-AAB2-D96C2DA74E54}" destId="{569B5393-F25A-43BD-8294-1157EA058514}" srcOrd="3" destOrd="0" parTransId="{08C7DEB4-80D6-42B8-911C-74A915D0E176}" sibTransId="{52DE10C4-F7AE-4EB1-AFF7-2F9D71EB6346}"/>
    <dgm:cxn modelId="{1CD99773-B804-4CEA-81AA-871D583FFE5A}" srcId="{52D96DB6-7644-488D-AAB2-D96C2DA74E54}" destId="{DE729261-D726-4835-B83E-5E01BDC48E7F}" srcOrd="5" destOrd="0" parTransId="{D9F88732-F941-40E2-8879-520A31CC4412}" sibTransId="{DF396E29-BAEE-457C-BFFD-6A4E2614FC16}"/>
    <dgm:cxn modelId="{2B2EEA7A-C466-438A-B35E-C2F4647BAC1D}" type="presOf" srcId="{E85058BF-4188-4AD3-93B7-B9AB65098DDF}" destId="{D3449A7A-55D5-4A62-9859-64F035F102FA}" srcOrd="1" destOrd="0" presId="urn:microsoft.com/office/officeart/2005/8/layout/matrix1"/>
    <dgm:cxn modelId="{A6464086-E98C-4273-8F8A-471A441AED28}" type="presOf" srcId="{9A119919-486E-4B5E-B673-D1F1E3E69BCA}" destId="{4E1E315A-ECC4-4F40-A7DB-EF4E85466528}" srcOrd="1" destOrd="0" presId="urn:microsoft.com/office/officeart/2005/8/layout/matrix1"/>
    <dgm:cxn modelId="{C3324BA6-7F6B-41FA-867F-44E2BF5EECC0}" srcId="{52D96DB6-7644-488D-AAB2-D96C2DA74E54}" destId="{AE0B116D-2533-4A15-BED0-693570B06CDE}" srcOrd="1" destOrd="0" parTransId="{70801BAE-845D-481A-9A7D-F4A4229A3A3D}" sibTransId="{F01FA03E-3FC7-4D3F-B0C1-ACCC878151F9}"/>
    <dgm:cxn modelId="{00D871A7-45D7-4321-B200-630851439C20}" type="presOf" srcId="{AE0B116D-2533-4A15-BED0-693570B06CDE}" destId="{2CAF8AE4-A162-4ECE-B4A7-8E42ECBCD308}" srcOrd="1" destOrd="0" presId="urn:microsoft.com/office/officeart/2005/8/layout/matrix1"/>
    <dgm:cxn modelId="{D564A5C9-B9B0-4342-9E2F-F56C7D7413F2}" srcId="{AFDAD299-1123-4DA0-A8A1-6F3BB5743F40}" destId="{52D96DB6-7644-488D-AAB2-D96C2DA74E54}" srcOrd="0" destOrd="0" parTransId="{330916A0-EDED-4DD3-92C3-FD27201C439A}" sibTransId="{E89AD2B1-BF50-4080-9C9A-BEED7C350F9F}"/>
    <dgm:cxn modelId="{F9A0BCF2-E6F7-452B-9F8D-FCF7657B88FE}" type="presOf" srcId="{AE0B116D-2533-4A15-BED0-693570B06CDE}" destId="{1B3AD993-46B2-4AA3-8FF3-8B96B81AF8A9}" srcOrd="0" destOrd="0" presId="urn:microsoft.com/office/officeart/2005/8/layout/matrix1"/>
    <dgm:cxn modelId="{C9642372-A204-4687-AECC-E6F12E251D7F}" type="presParOf" srcId="{1D6F3DD9-2552-4A39-A8F7-8556E327A644}" destId="{EC9D1536-84A6-49F3-9E36-45A3573A9545}" srcOrd="0" destOrd="0" presId="urn:microsoft.com/office/officeart/2005/8/layout/matrix1"/>
    <dgm:cxn modelId="{E1773714-16FE-485C-B8DE-F74FF9C60452}" type="presParOf" srcId="{EC9D1536-84A6-49F3-9E36-45A3573A9545}" destId="{48E6FE94-F8D1-4DB3-9453-83534DE7E315}" srcOrd="0" destOrd="0" presId="urn:microsoft.com/office/officeart/2005/8/layout/matrix1"/>
    <dgm:cxn modelId="{D5E77261-4AF5-42A4-B51F-949FC5DB53F8}" type="presParOf" srcId="{EC9D1536-84A6-49F3-9E36-45A3573A9545}" destId="{4E1E315A-ECC4-4F40-A7DB-EF4E85466528}" srcOrd="1" destOrd="0" presId="urn:microsoft.com/office/officeart/2005/8/layout/matrix1"/>
    <dgm:cxn modelId="{DD4E522A-E109-4945-9913-4417627EEA95}" type="presParOf" srcId="{EC9D1536-84A6-49F3-9E36-45A3573A9545}" destId="{1B3AD993-46B2-4AA3-8FF3-8B96B81AF8A9}" srcOrd="2" destOrd="0" presId="urn:microsoft.com/office/officeart/2005/8/layout/matrix1"/>
    <dgm:cxn modelId="{9B32DF41-AFC6-474C-AF11-96C1DE61D450}" type="presParOf" srcId="{EC9D1536-84A6-49F3-9E36-45A3573A9545}" destId="{2CAF8AE4-A162-4ECE-B4A7-8E42ECBCD308}" srcOrd="3" destOrd="0" presId="urn:microsoft.com/office/officeart/2005/8/layout/matrix1"/>
    <dgm:cxn modelId="{C9102354-CFC4-49AC-9F96-8A62157A039B}" type="presParOf" srcId="{EC9D1536-84A6-49F3-9E36-45A3573A9545}" destId="{D79885D4-064C-47B6-8904-D287A9097ADE}" srcOrd="4" destOrd="0" presId="urn:microsoft.com/office/officeart/2005/8/layout/matrix1"/>
    <dgm:cxn modelId="{37675576-1345-4212-8162-D1B237E230A6}" type="presParOf" srcId="{EC9D1536-84A6-49F3-9E36-45A3573A9545}" destId="{D3449A7A-55D5-4A62-9859-64F035F102FA}" srcOrd="5" destOrd="0" presId="urn:microsoft.com/office/officeart/2005/8/layout/matrix1"/>
    <dgm:cxn modelId="{05A0DE87-30A4-47CD-9721-540DA1B89DA1}" type="presParOf" srcId="{EC9D1536-84A6-49F3-9E36-45A3573A9545}" destId="{1353F498-D143-41FD-AD58-5048F1208136}" srcOrd="6" destOrd="0" presId="urn:microsoft.com/office/officeart/2005/8/layout/matrix1"/>
    <dgm:cxn modelId="{2F0EDA3D-4213-402C-BF5B-644EA22AAAD9}" type="presParOf" srcId="{EC9D1536-84A6-49F3-9E36-45A3573A9545}" destId="{77C03CFA-4AED-406E-AA0D-5867CFEA3632}" srcOrd="7" destOrd="0" presId="urn:microsoft.com/office/officeart/2005/8/layout/matrix1"/>
    <dgm:cxn modelId="{C2B5F41D-017C-4E60-A6C3-11B03BFA0573}" type="presParOf" srcId="{1D6F3DD9-2552-4A39-A8F7-8556E327A644}" destId="{FE9FF971-BA7B-4AF6-BB29-149E6AB6CBBD}"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1B88-D798-4D1D-9FAB-745E5A34D966}">
      <dsp:nvSpPr>
        <dsp:cNvPr id="0" name=""/>
        <dsp:cNvSpPr/>
      </dsp:nvSpPr>
      <dsp:spPr>
        <a:xfrm>
          <a:off x="3291840" y="0"/>
          <a:ext cx="1645920" cy="944880"/>
        </a:xfrm>
        <a:prstGeom prst="trapezoid">
          <a:avLst>
            <a:gd name="adj" fmla="val 87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kern="1200" dirty="0"/>
            <a:t>Institution</a:t>
          </a:r>
        </a:p>
      </dsp:txBody>
      <dsp:txXfrm>
        <a:off x="3291840" y="0"/>
        <a:ext cx="1645920" cy="944880"/>
      </dsp:txXfrm>
    </dsp:sp>
    <dsp:sp modelId="{F9910262-D88A-48A6-9444-2F8ABD7DC1CB}">
      <dsp:nvSpPr>
        <dsp:cNvPr id="0" name=""/>
        <dsp:cNvSpPr/>
      </dsp:nvSpPr>
      <dsp:spPr>
        <a:xfrm>
          <a:off x="2468879" y="944879"/>
          <a:ext cx="3291840" cy="944880"/>
        </a:xfrm>
        <a:prstGeom prst="trapezoid">
          <a:avLst>
            <a:gd name="adj" fmla="val 87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kern="1200" dirty="0"/>
            <a:t>Organisation</a:t>
          </a:r>
        </a:p>
      </dsp:txBody>
      <dsp:txXfrm>
        <a:off x="3044951" y="944879"/>
        <a:ext cx="2139696" cy="944880"/>
      </dsp:txXfrm>
    </dsp:sp>
    <dsp:sp modelId="{181130E0-576E-4661-BB01-03FE52E137BD}">
      <dsp:nvSpPr>
        <dsp:cNvPr id="0" name=""/>
        <dsp:cNvSpPr/>
      </dsp:nvSpPr>
      <dsp:spPr>
        <a:xfrm>
          <a:off x="1645920" y="1889759"/>
          <a:ext cx="4937760" cy="944880"/>
        </a:xfrm>
        <a:prstGeom prst="trapezoid">
          <a:avLst>
            <a:gd name="adj" fmla="val 87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kern="1200" dirty="0"/>
            <a:t>Groupe</a:t>
          </a:r>
        </a:p>
      </dsp:txBody>
      <dsp:txXfrm>
        <a:off x="2510027" y="1889759"/>
        <a:ext cx="3209544" cy="944880"/>
      </dsp:txXfrm>
    </dsp:sp>
    <dsp:sp modelId="{99151925-C8A6-4BA2-BD39-AB83ADDB94EE}">
      <dsp:nvSpPr>
        <dsp:cNvPr id="0" name=""/>
        <dsp:cNvSpPr/>
      </dsp:nvSpPr>
      <dsp:spPr>
        <a:xfrm>
          <a:off x="822959" y="2834640"/>
          <a:ext cx="6583680" cy="944880"/>
        </a:xfrm>
        <a:prstGeom prst="trapezoid">
          <a:avLst>
            <a:gd name="adj" fmla="val 87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kern="1200" dirty="0"/>
            <a:t>Interrelations</a:t>
          </a:r>
        </a:p>
      </dsp:txBody>
      <dsp:txXfrm>
        <a:off x="1975103" y="2834640"/>
        <a:ext cx="4279392" cy="944880"/>
      </dsp:txXfrm>
    </dsp:sp>
    <dsp:sp modelId="{75FE2E44-C380-48B3-8C85-E8A55A6B1828}">
      <dsp:nvSpPr>
        <dsp:cNvPr id="0" name=""/>
        <dsp:cNvSpPr/>
      </dsp:nvSpPr>
      <dsp:spPr>
        <a:xfrm>
          <a:off x="0" y="3779519"/>
          <a:ext cx="8229600" cy="944880"/>
        </a:xfrm>
        <a:prstGeom prst="trapezoid">
          <a:avLst>
            <a:gd name="adj" fmla="val 87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kern="1200" dirty="0"/>
            <a:t>Personnes</a:t>
          </a:r>
        </a:p>
      </dsp:txBody>
      <dsp:txXfrm>
        <a:off x="1440179" y="3779519"/>
        <a:ext cx="5349240" cy="944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401536" y="-259271"/>
          <a:ext cx="2239272" cy="28443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99007" y="43258"/>
        <a:ext cx="2844331" cy="1679454"/>
      </dsp:txXfrm>
    </dsp:sp>
    <dsp:sp modelId="{1B3AD993-46B2-4AA3-8FF3-8B96B81AF8A9}">
      <dsp:nvSpPr>
        <dsp:cNvPr id="0" name=""/>
        <dsp:cNvSpPr/>
      </dsp:nvSpPr>
      <dsp:spPr>
        <a:xfrm>
          <a:off x="2997336" y="64763"/>
          <a:ext cx="2808313" cy="198022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fr-FR" sz="2800" kern="1200" dirty="0"/>
        </a:p>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2997336" y="64763"/>
        <a:ext cx="2808313" cy="1485165"/>
      </dsp:txXfrm>
    </dsp:sp>
    <dsp:sp modelId="{D79885D4-064C-47B6-8904-D287A9097ADE}">
      <dsp:nvSpPr>
        <dsp:cNvPr id="0" name=""/>
        <dsp:cNvSpPr/>
      </dsp:nvSpPr>
      <dsp:spPr>
        <a:xfrm rot="10800000">
          <a:off x="72007" y="2037260"/>
          <a:ext cx="2754315" cy="198022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800" kern="1200" dirty="0"/>
            <a:t>Ce que nous attendons  du rôle du l’autre et ce que l’autre peut attendre de nous</a:t>
          </a:r>
        </a:p>
      </dsp:txBody>
      <dsp:txXfrm rot="10800000">
        <a:off x="72007" y="2532315"/>
        <a:ext cx="2754315" cy="1485165"/>
      </dsp:txXfrm>
    </dsp:sp>
    <dsp:sp modelId="{1353F498-D143-41FD-AD58-5048F1208136}">
      <dsp:nvSpPr>
        <dsp:cNvPr id="0" name=""/>
        <dsp:cNvSpPr/>
      </dsp:nvSpPr>
      <dsp:spPr>
        <a:xfrm rot="5400000">
          <a:off x="3411382" y="1558929"/>
          <a:ext cx="1980220"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25329" y="2540037"/>
        <a:ext cx="2952328" cy="1485165"/>
      </dsp:txXfrm>
    </dsp:sp>
    <dsp:sp modelId="{FE9FF971-BA7B-4AF6-BB29-149E6AB6CBBD}">
      <dsp:nvSpPr>
        <dsp:cNvPr id="0" name=""/>
        <dsp:cNvSpPr/>
      </dsp:nvSpPr>
      <dsp:spPr>
        <a:xfrm>
          <a:off x="2394346" y="1629354"/>
          <a:ext cx="1115962" cy="70173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Sujet</a:t>
          </a:r>
        </a:p>
      </dsp:txBody>
      <dsp:txXfrm>
        <a:off x="2428602" y="1663610"/>
        <a:ext cx="1047450" cy="6332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44968" y="-507250"/>
          <a:ext cx="1908212"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22910" y="14808"/>
        <a:ext cx="2952328" cy="1431159"/>
      </dsp:txXfrm>
    </dsp:sp>
    <dsp:sp modelId="{1B3AD993-46B2-4AA3-8FF3-8B96B81AF8A9}">
      <dsp:nvSpPr>
        <dsp:cNvPr id="0" name=""/>
        <dsp:cNvSpPr/>
      </dsp:nvSpPr>
      <dsp:spPr>
        <a:xfrm>
          <a:off x="2952328" y="0"/>
          <a:ext cx="2952328" cy="190821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fr-FR" sz="2800" kern="1200" dirty="0"/>
        </a:p>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2952328" y="0"/>
        <a:ext cx="2952328" cy="1431159"/>
      </dsp:txXfrm>
    </dsp:sp>
    <dsp:sp modelId="{D79885D4-064C-47B6-8904-D287A9097ADE}">
      <dsp:nvSpPr>
        <dsp:cNvPr id="0" name=""/>
        <dsp:cNvSpPr/>
      </dsp:nvSpPr>
      <dsp:spPr>
        <a:xfrm rot="10800000">
          <a:off x="0" y="1900769"/>
          <a:ext cx="2952328" cy="190821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2200" kern="1200" dirty="0"/>
            <a:t>Ce que nous attendons  du rôle du l’autre</a:t>
          </a:r>
        </a:p>
      </dsp:txBody>
      <dsp:txXfrm rot="10800000">
        <a:off x="0" y="2377822"/>
        <a:ext cx="2952328" cy="1431159"/>
      </dsp:txXfrm>
    </dsp:sp>
    <dsp:sp modelId="{1353F498-D143-41FD-AD58-5048F1208136}">
      <dsp:nvSpPr>
        <dsp:cNvPr id="0" name=""/>
        <dsp:cNvSpPr/>
      </dsp:nvSpPr>
      <dsp:spPr>
        <a:xfrm rot="5400000">
          <a:off x="3474386" y="1386154"/>
          <a:ext cx="1908212"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385264"/>
        <a:ext cx="2952328" cy="1431159"/>
      </dsp:txXfrm>
    </dsp:sp>
    <dsp:sp modelId="{FE9FF971-BA7B-4AF6-BB29-149E6AB6CBBD}">
      <dsp:nvSpPr>
        <dsp:cNvPr id="0" name=""/>
        <dsp:cNvSpPr/>
      </dsp:nvSpPr>
      <dsp:spPr>
        <a:xfrm>
          <a:off x="2016224" y="1393452"/>
          <a:ext cx="1115962" cy="67621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Sujet</a:t>
          </a:r>
        </a:p>
      </dsp:txBody>
      <dsp:txXfrm>
        <a:off x="2049234" y="1426462"/>
        <a:ext cx="1049942" cy="610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716380" y="-472024"/>
          <a:ext cx="1908212"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194322" y="50033"/>
        <a:ext cx="2952328" cy="1431159"/>
      </dsp:txXfrm>
    </dsp:sp>
    <dsp:sp modelId="{1B3AD993-46B2-4AA3-8FF3-8B96B81AF8A9}">
      <dsp:nvSpPr>
        <dsp:cNvPr id="0" name=""/>
        <dsp:cNvSpPr/>
      </dsp:nvSpPr>
      <dsp:spPr>
        <a:xfrm>
          <a:off x="2952328" y="0"/>
          <a:ext cx="2952328" cy="190821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2952328" y="0"/>
        <a:ext cx="2952328" cy="1431159"/>
      </dsp:txXfrm>
    </dsp:sp>
    <dsp:sp modelId="{D79885D4-064C-47B6-8904-D287A9097ADE}">
      <dsp:nvSpPr>
        <dsp:cNvPr id="0" name=""/>
        <dsp:cNvSpPr/>
      </dsp:nvSpPr>
      <dsp:spPr>
        <a:xfrm rot="10800000">
          <a:off x="216021" y="1908212"/>
          <a:ext cx="2952328" cy="190821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800" kern="1200" dirty="0"/>
            <a:t>Ce que nous attendons  du rôle du l’autre et ce que l’autre peut attendre de nous</a:t>
          </a:r>
        </a:p>
      </dsp:txBody>
      <dsp:txXfrm rot="10800000">
        <a:off x="216021" y="2385265"/>
        <a:ext cx="2952328" cy="1431159"/>
      </dsp:txXfrm>
    </dsp:sp>
    <dsp:sp modelId="{1353F498-D143-41FD-AD58-5048F1208136}">
      <dsp:nvSpPr>
        <dsp:cNvPr id="0" name=""/>
        <dsp:cNvSpPr/>
      </dsp:nvSpPr>
      <dsp:spPr>
        <a:xfrm rot="5400000">
          <a:off x="3474386" y="1386154"/>
          <a:ext cx="1908212"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385264"/>
        <a:ext cx="2952328" cy="1431159"/>
      </dsp:txXfrm>
    </dsp:sp>
    <dsp:sp modelId="{FE9FF971-BA7B-4AF6-BB29-149E6AB6CBBD}">
      <dsp:nvSpPr>
        <dsp:cNvPr id="0" name=""/>
        <dsp:cNvSpPr/>
      </dsp:nvSpPr>
      <dsp:spPr>
        <a:xfrm>
          <a:off x="2867770" y="1398719"/>
          <a:ext cx="1115962" cy="67621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Sujet</a:t>
          </a:r>
        </a:p>
      </dsp:txBody>
      <dsp:txXfrm>
        <a:off x="2900780" y="1431729"/>
        <a:ext cx="1049942" cy="610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44968" y="-507250"/>
          <a:ext cx="1908212"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22910" y="14808"/>
        <a:ext cx="2952328" cy="1431159"/>
      </dsp:txXfrm>
    </dsp:sp>
    <dsp:sp modelId="{1B3AD993-46B2-4AA3-8FF3-8B96B81AF8A9}">
      <dsp:nvSpPr>
        <dsp:cNvPr id="0" name=""/>
        <dsp:cNvSpPr/>
      </dsp:nvSpPr>
      <dsp:spPr>
        <a:xfrm>
          <a:off x="2952328" y="0"/>
          <a:ext cx="2952328" cy="190821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fr-FR" sz="2800" kern="1200" dirty="0"/>
        </a:p>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2952328" y="0"/>
        <a:ext cx="2952328" cy="1431159"/>
      </dsp:txXfrm>
    </dsp:sp>
    <dsp:sp modelId="{D79885D4-064C-47B6-8904-D287A9097ADE}">
      <dsp:nvSpPr>
        <dsp:cNvPr id="0" name=""/>
        <dsp:cNvSpPr/>
      </dsp:nvSpPr>
      <dsp:spPr>
        <a:xfrm rot="10800000">
          <a:off x="0" y="1900769"/>
          <a:ext cx="2952328" cy="190821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800" kern="1200" dirty="0"/>
            <a:t>Ce que nous attendons  du rôle du l’autre et ce que l’autre peut attendre de nous</a:t>
          </a:r>
        </a:p>
      </dsp:txBody>
      <dsp:txXfrm rot="10800000">
        <a:off x="0" y="2377822"/>
        <a:ext cx="2952328" cy="1431159"/>
      </dsp:txXfrm>
    </dsp:sp>
    <dsp:sp modelId="{1353F498-D143-41FD-AD58-5048F1208136}">
      <dsp:nvSpPr>
        <dsp:cNvPr id="0" name=""/>
        <dsp:cNvSpPr/>
      </dsp:nvSpPr>
      <dsp:spPr>
        <a:xfrm rot="5400000">
          <a:off x="3474386" y="1386154"/>
          <a:ext cx="1908212"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385264"/>
        <a:ext cx="2952328" cy="1431159"/>
      </dsp:txXfrm>
    </dsp:sp>
    <dsp:sp modelId="{FE9FF971-BA7B-4AF6-BB29-149E6AB6CBBD}">
      <dsp:nvSpPr>
        <dsp:cNvPr id="0" name=""/>
        <dsp:cNvSpPr/>
      </dsp:nvSpPr>
      <dsp:spPr>
        <a:xfrm>
          <a:off x="1944217" y="1750126"/>
          <a:ext cx="1115962" cy="67621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Sujet</a:t>
          </a:r>
        </a:p>
      </dsp:txBody>
      <dsp:txXfrm>
        <a:off x="1977227" y="1783136"/>
        <a:ext cx="1049942" cy="6101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44968" y="-507250"/>
          <a:ext cx="1908212"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22910" y="14808"/>
        <a:ext cx="2952328" cy="1431159"/>
      </dsp:txXfrm>
    </dsp:sp>
    <dsp:sp modelId="{1B3AD993-46B2-4AA3-8FF3-8B96B81AF8A9}">
      <dsp:nvSpPr>
        <dsp:cNvPr id="0" name=""/>
        <dsp:cNvSpPr/>
      </dsp:nvSpPr>
      <dsp:spPr>
        <a:xfrm>
          <a:off x="2952328" y="0"/>
          <a:ext cx="2952328" cy="190821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fr-FR" sz="2800" kern="1200" dirty="0"/>
        </a:p>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2952328" y="0"/>
        <a:ext cx="2952328" cy="1431159"/>
      </dsp:txXfrm>
    </dsp:sp>
    <dsp:sp modelId="{D79885D4-064C-47B6-8904-D287A9097ADE}">
      <dsp:nvSpPr>
        <dsp:cNvPr id="0" name=""/>
        <dsp:cNvSpPr/>
      </dsp:nvSpPr>
      <dsp:spPr>
        <a:xfrm rot="10800000">
          <a:off x="0" y="1900769"/>
          <a:ext cx="2952328" cy="190821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800" kern="1200" dirty="0"/>
            <a:t>Ce que nous attendons  du rôle du l’autre et ce que l’autre peut attendre de nous</a:t>
          </a:r>
        </a:p>
      </dsp:txBody>
      <dsp:txXfrm rot="10800000">
        <a:off x="0" y="2377822"/>
        <a:ext cx="2952328" cy="1431159"/>
      </dsp:txXfrm>
    </dsp:sp>
    <dsp:sp modelId="{1353F498-D143-41FD-AD58-5048F1208136}">
      <dsp:nvSpPr>
        <dsp:cNvPr id="0" name=""/>
        <dsp:cNvSpPr/>
      </dsp:nvSpPr>
      <dsp:spPr>
        <a:xfrm rot="5400000">
          <a:off x="3474386" y="1386154"/>
          <a:ext cx="1908212"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385264"/>
        <a:ext cx="2952328" cy="1431159"/>
      </dsp:txXfrm>
    </dsp:sp>
    <dsp:sp modelId="{FE9FF971-BA7B-4AF6-BB29-149E6AB6CBBD}">
      <dsp:nvSpPr>
        <dsp:cNvPr id="0" name=""/>
        <dsp:cNvSpPr/>
      </dsp:nvSpPr>
      <dsp:spPr>
        <a:xfrm>
          <a:off x="2736297" y="1750126"/>
          <a:ext cx="1115962" cy="67621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Sujet</a:t>
          </a:r>
        </a:p>
      </dsp:txBody>
      <dsp:txXfrm>
        <a:off x="2769307" y="1783136"/>
        <a:ext cx="1049942" cy="6101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44968" y="-507250"/>
          <a:ext cx="1908212"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Commande</a:t>
          </a:r>
        </a:p>
        <a:p>
          <a:pPr marL="0" lvl="0" indent="0" algn="ctr" defTabSz="889000">
            <a:lnSpc>
              <a:spcPct val="90000"/>
            </a:lnSpc>
            <a:spcBef>
              <a:spcPct val="0"/>
            </a:spcBef>
            <a:spcAft>
              <a:spcPct val="35000"/>
            </a:spcAft>
            <a:buNone/>
          </a:pPr>
          <a:r>
            <a:rPr lang="fr-FR" sz="2000" kern="1200" dirty="0"/>
            <a:t>Liée à un ordre social</a:t>
          </a:r>
        </a:p>
      </dsp:txBody>
      <dsp:txXfrm rot="5400000">
        <a:off x="22910" y="14808"/>
        <a:ext cx="2952328" cy="1431159"/>
      </dsp:txXfrm>
    </dsp:sp>
    <dsp:sp modelId="{1B3AD993-46B2-4AA3-8FF3-8B96B81AF8A9}">
      <dsp:nvSpPr>
        <dsp:cNvPr id="0" name=""/>
        <dsp:cNvSpPr/>
      </dsp:nvSpPr>
      <dsp:spPr>
        <a:xfrm>
          <a:off x="2952328" y="0"/>
          <a:ext cx="2952328" cy="190821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fr-FR" sz="2000" kern="1200" dirty="0"/>
        </a:p>
        <a:p>
          <a:pPr marL="0" lvl="0" indent="0" algn="ctr" defTabSz="889000">
            <a:lnSpc>
              <a:spcPct val="90000"/>
            </a:lnSpc>
            <a:spcBef>
              <a:spcPct val="0"/>
            </a:spcBef>
            <a:spcAft>
              <a:spcPct val="35000"/>
            </a:spcAft>
            <a:buNone/>
          </a:pPr>
          <a:r>
            <a:rPr lang="fr-FR" sz="2000" kern="1200" dirty="0"/>
            <a:t>Besoin </a:t>
          </a:r>
        </a:p>
        <a:p>
          <a:pPr marL="0" lvl="0" indent="0" algn="ctr" defTabSz="889000">
            <a:lnSpc>
              <a:spcPct val="90000"/>
            </a:lnSpc>
            <a:spcBef>
              <a:spcPct val="0"/>
            </a:spcBef>
            <a:spcAft>
              <a:spcPct val="35000"/>
            </a:spcAft>
            <a:buNone/>
          </a:pPr>
          <a:r>
            <a:rPr lang="fr-FR" sz="2000" kern="1200" dirty="0"/>
            <a:t>Ce que les sociologues prêtent aux autres</a:t>
          </a:r>
        </a:p>
      </dsp:txBody>
      <dsp:txXfrm>
        <a:off x="2952328" y="0"/>
        <a:ext cx="2952328" cy="1431159"/>
      </dsp:txXfrm>
    </dsp:sp>
    <dsp:sp modelId="{D79885D4-064C-47B6-8904-D287A9097ADE}">
      <dsp:nvSpPr>
        <dsp:cNvPr id="0" name=""/>
        <dsp:cNvSpPr/>
      </dsp:nvSpPr>
      <dsp:spPr>
        <a:xfrm rot="10800000">
          <a:off x="0" y="1900769"/>
          <a:ext cx="2952328" cy="190821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800" kern="1200" dirty="0"/>
            <a:t>Ce que nous attendons  du rôle du l’autre et ce que l’autre peut attendre de nous</a:t>
          </a:r>
        </a:p>
      </dsp:txBody>
      <dsp:txXfrm rot="10800000">
        <a:off x="0" y="2377822"/>
        <a:ext cx="2952328" cy="1431159"/>
      </dsp:txXfrm>
    </dsp:sp>
    <dsp:sp modelId="{1353F498-D143-41FD-AD58-5048F1208136}">
      <dsp:nvSpPr>
        <dsp:cNvPr id="0" name=""/>
        <dsp:cNvSpPr/>
      </dsp:nvSpPr>
      <dsp:spPr>
        <a:xfrm rot="5400000">
          <a:off x="3474386" y="1386154"/>
          <a:ext cx="1908212"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385264"/>
        <a:ext cx="2952328" cy="1431159"/>
      </dsp:txXfrm>
    </dsp:sp>
    <dsp:sp modelId="{FE9FF971-BA7B-4AF6-BB29-149E6AB6CBBD}">
      <dsp:nvSpPr>
        <dsp:cNvPr id="0" name=""/>
        <dsp:cNvSpPr/>
      </dsp:nvSpPr>
      <dsp:spPr>
        <a:xfrm>
          <a:off x="1512173" y="1084169"/>
          <a:ext cx="1692020" cy="113489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kern="1200"/>
            <a:t>Agent</a:t>
          </a:r>
          <a:endParaRPr lang="fr-FR" sz="4000" kern="1200" dirty="0"/>
        </a:p>
      </dsp:txBody>
      <dsp:txXfrm>
        <a:off x="1567574" y="1139570"/>
        <a:ext cx="1581218" cy="10240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400952" y="-360999"/>
          <a:ext cx="2196244"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Commande</a:t>
          </a:r>
        </a:p>
        <a:p>
          <a:pPr marL="0" lvl="0" indent="0" algn="ctr" defTabSz="889000">
            <a:lnSpc>
              <a:spcPct val="90000"/>
            </a:lnSpc>
            <a:spcBef>
              <a:spcPct val="0"/>
            </a:spcBef>
            <a:spcAft>
              <a:spcPct val="35000"/>
            </a:spcAft>
            <a:buNone/>
          </a:pPr>
          <a:r>
            <a:rPr lang="fr-FR" sz="2000" kern="1200" dirty="0"/>
            <a:t>Liée à un ordre social</a:t>
          </a:r>
        </a:p>
      </dsp:txBody>
      <dsp:txXfrm rot="5400000">
        <a:off x="22910" y="17043"/>
        <a:ext cx="2952328" cy="1647183"/>
      </dsp:txXfrm>
    </dsp:sp>
    <dsp:sp modelId="{1B3AD993-46B2-4AA3-8FF3-8B96B81AF8A9}">
      <dsp:nvSpPr>
        <dsp:cNvPr id="0" name=""/>
        <dsp:cNvSpPr/>
      </dsp:nvSpPr>
      <dsp:spPr>
        <a:xfrm>
          <a:off x="2952328" y="0"/>
          <a:ext cx="2952328" cy="2196244"/>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fr-FR" sz="2000" kern="1200" dirty="0"/>
        </a:p>
        <a:p>
          <a:pPr marL="0" lvl="0" indent="0" algn="ctr" defTabSz="889000">
            <a:lnSpc>
              <a:spcPct val="90000"/>
            </a:lnSpc>
            <a:spcBef>
              <a:spcPct val="0"/>
            </a:spcBef>
            <a:spcAft>
              <a:spcPct val="35000"/>
            </a:spcAft>
            <a:buNone/>
          </a:pPr>
          <a:r>
            <a:rPr lang="fr-FR" sz="2000" kern="1200" dirty="0"/>
            <a:t>Besoin </a:t>
          </a:r>
        </a:p>
        <a:p>
          <a:pPr marL="0" lvl="0" indent="0" algn="ctr" defTabSz="889000">
            <a:lnSpc>
              <a:spcPct val="90000"/>
            </a:lnSpc>
            <a:spcBef>
              <a:spcPct val="0"/>
            </a:spcBef>
            <a:spcAft>
              <a:spcPct val="35000"/>
            </a:spcAft>
            <a:buNone/>
          </a:pPr>
          <a:r>
            <a:rPr lang="fr-FR" sz="2000" kern="1200" dirty="0"/>
            <a:t>Ce que les sociologues prêtent aux autres</a:t>
          </a:r>
        </a:p>
      </dsp:txBody>
      <dsp:txXfrm>
        <a:off x="2952328" y="0"/>
        <a:ext cx="2952328" cy="1647183"/>
      </dsp:txXfrm>
    </dsp:sp>
    <dsp:sp modelId="{D79885D4-064C-47B6-8904-D287A9097ADE}">
      <dsp:nvSpPr>
        <dsp:cNvPr id="0" name=""/>
        <dsp:cNvSpPr/>
      </dsp:nvSpPr>
      <dsp:spPr>
        <a:xfrm rot="10800000">
          <a:off x="0" y="2187678"/>
          <a:ext cx="2952328" cy="219624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Attentes</a:t>
          </a:r>
        </a:p>
        <a:p>
          <a:pPr marL="0" lvl="0" indent="0" algn="ctr" defTabSz="800100">
            <a:lnSpc>
              <a:spcPct val="90000"/>
            </a:lnSpc>
            <a:spcBef>
              <a:spcPct val="0"/>
            </a:spcBef>
            <a:spcAft>
              <a:spcPct val="35000"/>
            </a:spcAft>
            <a:buNone/>
          </a:pPr>
          <a:r>
            <a:rPr lang="fr-FR" sz="1800" kern="1200" dirty="0"/>
            <a:t>Ce que nous attendons  du rôle du l’autre et ce que l’autre peut attendre de nous</a:t>
          </a:r>
        </a:p>
      </dsp:txBody>
      <dsp:txXfrm rot="10800000">
        <a:off x="0" y="2736739"/>
        <a:ext cx="2952328" cy="1647183"/>
      </dsp:txXfrm>
    </dsp:sp>
    <dsp:sp modelId="{1353F498-D143-41FD-AD58-5048F1208136}">
      <dsp:nvSpPr>
        <dsp:cNvPr id="0" name=""/>
        <dsp:cNvSpPr/>
      </dsp:nvSpPr>
      <dsp:spPr>
        <a:xfrm rot="5400000">
          <a:off x="3330370" y="1818202"/>
          <a:ext cx="2196244"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745304"/>
        <a:ext cx="2952328" cy="1647183"/>
      </dsp:txXfrm>
    </dsp:sp>
    <dsp:sp modelId="{FE9FF971-BA7B-4AF6-BB29-149E6AB6CBBD}">
      <dsp:nvSpPr>
        <dsp:cNvPr id="0" name=""/>
        <dsp:cNvSpPr/>
      </dsp:nvSpPr>
      <dsp:spPr>
        <a:xfrm>
          <a:off x="1656179" y="1872204"/>
          <a:ext cx="1620332" cy="118011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FR" sz="3500" kern="1200"/>
            <a:t>Acteur</a:t>
          </a:r>
          <a:endParaRPr lang="fr-FR" sz="3500" kern="1200" dirty="0"/>
        </a:p>
      </dsp:txBody>
      <dsp:txXfrm>
        <a:off x="1713788" y="1929813"/>
        <a:ext cx="1505114" cy="1064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400952" y="-360999"/>
          <a:ext cx="2196244"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Commande</a:t>
          </a:r>
        </a:p>
        <a:p>
          <a:pPr marL="0" lvl="0" indent="0" algn="ctr" defTabSz="889000">
            <a:lnSpc>
              <a:spcPct val="90000"/>
            </a:lnSpc>
            <a:spcBef>
              <a:spcPct val="0"/>
            </a:spcBef>
            <a:spcAft>
              <a:spcPct val="35000"/>
            </a:spcAft>
            <a:buNone/>
          </a:pPr>
          <a:r>
            <a:rPr lang="fr-FR" sz="2000" kern="1200" dirty="0"/>
            <a:t>Liée à un ordre social</a:t>
          </a:r>
        </a:p>
      </dsp:txBody>
      <dsp:txXfrm rot="5400000">
        <a:off x="22910" y="17043"/>
        <a:ext cx="2952328" cy="1647183"/>
      </dsp:txXfrm>
    </dsp:sp>
    <dsp:sp modelId="{1B3AD993-46B2-4AA3-8FF3-8B96B81AF8A9}">
      <dsp:nvSpPr>
        <dsp:cNvPr id="0" name=""/>
        <dsp:cNvSpPr/>
      </dsp:nvSpPr>
      <dsp:spPr>
        <a:xfrm>
          <a:off x="2952328" y="0"/>
          <a:ext cx="2952328" cy="2196244"/>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fr-FR" sz="2000" kern="1200" dirty="0"/>
        </a:p>
        <a:p>
          <a:pPr marL="0" lvl="0" indent="0" algn="ctr" defTabSz="889000">
            <a:lnSpc>
              <a:spcPct val="90000"/>
            </a:lnSpc>
            <a:spcBef>
              <a:spcPct val="0"/>
            </a:spcBef>
            <a:spcAft>
              <a:spcPct val="35000"/>
            </a:spcAft>
            <a:buNone/>
          </a:pPr>
          <a:r>
            <a:rPr lang="fr-FR" sz="2000" kern="1200" dirty="0"/>
            <a:t>Besoin </a:t>
          </a:r>
        </a:p>
        <a:p>
          <a:pPr marL="0" lvl="0" indent="0" algn="ctr" defTabSz="889000">
            <a:lnSpc>
              <a:spcPct val="90000"/>
            </a:lnSpc>
            <a:spcBef>
              <a:spcPct val="0"/>
            </a:spcBef>
            <a:spcAft>
              <a:spcPct val="35000"/>
            </a:spcAft>
            <a:buNone/>
          </a:pPr>
          <a:r>
            <a:rPr lang="fr-FR" sz="2000" kern="1200" dirty="0"/>
            <a:t>Ce que les sociologues prêtent aux autres</a:t>
          </a:r>
        </a:p>
      </dsp:txBody>
      <dsp:txXfrm>
        <a:off x="2952328" y="0"/>
        <a:ext cx="2952328" cy="1647183"/>
      </dsp:txXfrm>
    </dsp:sp>
    <dsp:sp modelId="{D79885D4-064C-47B6-8904-D287A9097ADE}">
      <dsp:nvSpPr>
        <dsp:cNvPr id="0" name=""/>
        <dsp:cNvSpPr/>
      </dsp:nvSpPr>
      <dsp:spPr>
        <a:xfrm rot="10800000">
          <a:off x="0" y="2187678"/>
          <a:ext cx="2952328" cy="219624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Attentes</a:t>
          </a:r>
        </a:p>
        <a:p>
          <a:pPr marL="0" lvl="0" indent="0" algn="ctr" defTabSz="800100">
            <a:lnSpc>
              <a:spcPct val="90000"/>
            </a:lnSpc>
            <a:spcBef>
              <a:spcPct val="0"/>
            </a:spcBef>
            <a:spcAft>
              <a:spcPct val="35000"/>
            </a:spcAft>
            <a:buNone/>
          </a:pPr>
          <a:r>
            <a:rPr lang="fr-FR" sz="1800" kern="1200" dirty="0"/>
            <a:t>Ce que nous attendons  du rôle du l’autre et ce que l’autre peut attendre de nous</a:t>
          </a:r>
        </a:p>
      </dsp:txBody>
      <dsp:txXfrm rot="10800000">
        <a:off x="0" y="2736739"/>
        <a:ext cx="2952328" cy="1647183"/>
      </dsp:txXfrm>
    </dsp:sp>
    <dsp:sp modelId="{1353F498-D143-41FD-AD58-5048F1208136}">
      <dsp:nvSpPr>
        <dsp:cNvPr id="0" name=""/>
        <dsp:cNvSpPr/>
      </dsp:nvSpPr>
      <dsp:spPr>
        <a:xfrm rot="5400000">
          <a:off x="3330370" y="1818202"/>
          <a:ext cx="2196244"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745304"/>
        <a:ext cx="2952328" cy="1647183"/>
      </dsp:txXfrm>
    </dsp:sp>
    <dsp:sp modelId="{FE9FF971-BA7B-4AF6-BB29-149E6AB6CBBD}">
      <dsp:nvSpPr>
        <dsp:cNvPr id="0" name=""/>
        <dsp:cNvSpPr/>
      </dsp:nvSpPr>
      <dsp:spPr>
        <a:xfrm>
          <a:off x="2808313" y="1944219"/>
          <a:ext cx="1620332" cy="118011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a:t>Auteur</a:t>
          </a:r>
          <a:endParaRPr lang="fr-FR" sz="3400" kern="1200" dirty="0"/>
        </a:p>
      </dsp:txBody>
      <dsp:txXfrm>
        <a:off x="2865922" y="2001828"/>
        <a:ext cx="1505114" cy="10649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508A0-74A1-4461-BBF6-6EB9F1B3C161}">
      <dsp:nvSpPr>
        <dsp:cNvPr id="0" name=""/>
        <dsp:cNvSpPr/>
      </dsp:nvSpPr>
      <dsp:spPr>
        <a:xfrm>
          <a:off x="815754" y="15773"/>
          <a:ext cx="2438028" cy="243799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fr-FR" sz="3900" kern="1200" dirty="0"/>
            <a:t>Agent</a:t>
          </a:r>
        </a:p>
      </dsp:txBody>
      <dsp:txXfrm>
        <a:off x="1172795" y="372809"/>
        <a:ext cx="1723946" cy="1723921"/>
      </dsp:txXfrm>
    </dsp:sp>
    <dsp:sp modelId="{FEACA2C3-7E5E-4557-9659-B0113E188319}">
      <dsp:nvSpPr>
        <dsp:cNvPr id="0" name=""/>
        <dsp:cNvSpPr/>
      </dsp:nvSpPr>
      <dsp:spPr>
        <a:xfrm>
          <a:off x="1829727" y="1626006"/>
          <a:ext cx="2438028" cy="24379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fr-FR" sz="3900" kern="1200" dirty="0"/>
            <a:t>Auteur</a:t>
          </a:r>
        </a:p>
      </dsp:txBody>
      <dsp:txXfrm>
        <a:off x="2186768" y="1983042"/>
        <a:ext cx="1723946" cy="1723921"/>
      </dsp:txXfrm>
    </dsp:sp>
    <dsp:sp modelId="{98224CE1-463E-49DA-85EC-FBD552A8FEA6}">
      <dsp:nvSpPr>
        <dsp:cNvPr id="0" name=""/>
        <dsp:cNvSpPr/>
      </dsp:nvSpPr>
      <dsp:spPr>
        <a:xfrm>
          <a:off x="2759958" y="0"/>
          <a:ext cx="2438028" cy="243799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fr-FR" sz="3900" kern="1200" dirty="0"/>
            <a:t>Acteur</a:t>
          </a:r>
        </a:p>
      </dsp:txBody>
      <dsp:txXfrm>
        <a:off x="3116999" y="357036"/>
        <a:ext cx="1723946" cy="172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28629-5C4B-417E-B2CA-61708DC382D0}">
      <dsp:nvSpPr>
        <dsp:cNvPr id="0" name=""/>
        <dsp:cNvSpPr/>
      </dsp:nvSpPr>
      <dsp:spPr>
        <a:xfrm>
          <a:off x="770344" y="404691"/>
          <a:ext cx="2463443" cy="2463443"/>
        </a:xfrm>
        <a:prstGeom prst="blockArc">
          <a:avLst>
            <a:gd name="adj1" fmla="val 10687985"/>
            <a:gd name="adj2" fmla="val 16808499"/>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4BB22B-8D3C-468F-ADCE-84DCB1DE401B}">
      <dsp:nvSpPr>
        <dsp:cNvPr id="0" name=""/>
        <dsp:cNvSpPr/>
      </dsp:nvSpPr>
      <dsp:spPr>
        <a:xfrm>
          <a:off x="770970" y="449279"/>
          <a:ext cx="2463443" cy="2463443"/>
        </a:xfrm>
        <a:prstGeom prst="blockArc">
          <a:avLst>
            <a:gd name="adj1" fmla="val 4686972"/>
            <a:gd name="adj2" fmla="val 10815398"/>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9B38A6-6801-4B57-9ED1-4F48740A53A4}">
      <dsp:nvSpPr>
        <dsp:cNvPr id="0" name=""/>
        <dsp:cNvSpPr/>
      </dsp:nvSpPr>
      <dsp:spPr>
        <a:xfrm>
          <a:off x="1311282" y="459596"/>
          <a:ext cx="2463443" cy="2463443"/>
        </a:xfrm>
        <a:prstGeom prst="blockArc">
          <a:avLst>
            <a:gd name="adj1" fmla="val 21501423"/>
            <a:gd name="adj2" fmla="val 6244304"/>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9D44B0-A198-4C00-99C4-0D7C1F8538F9}">
      <dsp:nvSpPr>
        <dsp:cNvPr id="0" name=""/>
        <dsp:cNvSpPr/>
      </dsp:nvSpPr>
      <dsp:spPr>
        <a:xfrm>
          <a:off x="1311730" y="377487"/>
          <a:ext cx="2463443" cy="2463443"/>
        </a:xfrm>
        <a:prstGeom prst="blockArc">
          <a:avLst>
            <a:gd name="adj1" fmla="val 15246302"/>
            <a:gd name="adj2" fmla="val 136073"/>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DECB3A-E986-49AE-85EE-45F15EE38E2F}">
      <dsp:nvSpPr>
        <dsp:cNvPr id="0" name=""/>
        <dsp:cNvSpPr/>
      </dsp:nvSpPr>
      <dsp:spPr>
        <a:xfrm>
          <a:off x="1684460" y="1090553"/>
          <a:ext cx="1132014" cy="11320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Le travail de bilan</a:t>
          </a:r>
        </a:p>
      </dsp:txBody>
      <dsp:txXfrm>
        <a:off x="1850240" y="1256333"/>
        <a:ext cx="800454" cy="800454"/>
      </dsp:txXfrm>
    </dsp:sp>
    <dsp:sp modelId="{A52D1098-D8C0-422C-A009-B1AF1F96B19D}">
      <dsp:nvSpPr>
        <dsp:cNvPr id="0" name=""/>
        <dsp:cNvSpPr/>
      </dsp:nvSpPr>
      <dsp:spPr>
        <a:xfrm>
          <a:off x="1306486" y="-54213"/>
          <a:ext cx="1814880" cy="10124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Savoir-Faire</a:t>
          </a:r>
        </a:p>
      </dsp:txBody>
      <dsp:txXfrm>
        <a:off x="1572269" y="94059"/>
        <a:ext cx="1283314" cy="715918"/>
      </dsp:txXfrm>
    </dsp:sp>
    <dsp:sp modelId="{70343AD9-60CA-4024-9681-60F42C80B34D}">
      <dsp:nvSpPr>
        <dsp:cNvPr id="0" name=""/>
        <dsp:cNvSpPr/>
      </dsp:nvSpPr>
      <dsp:spPr>
        <a:xfrm>
          <a:off x="3034682" y="1142999"/>
          <a:ext cx="1422043" cy="10276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t>Motivations</a:t>
          </a:r>
        </a:p>
        <a:p>
          <a:pPr marL="0" lvl="0" indent="0" algn="ctr" defTabSz="622300">
            <a:lnSpc>
              <a:spcPct val="90000"/>
            </a:lnSpc>
            <a:spcBef>
              <a:spcPct val="0"/>
            </a:spcBef>
            <a:spcAft>
              <a:spcPct val="35000"/>
            </a:spcAft>
            <a:buNone/>
          </a:pPr>
          <a:r>
            <a:rPr lang="fr-FR" sz="1200" kern="1200"/>
            <a:t>ce qui m'anime,</a:t>
          </a:r>
        </a:p>
      </dsp:txBody>
      <dsp:txXfrm>
        <a:off x="3242935" y="1293494"/>
        <a:ext cx="1005537" cy="726655"/>
      </dsp:txXfrm>
    </dsp:sp>
    <dsp:sp modelId="{A81D86C9-5F00-41F7-9785-D6D771626B5D}">
      <dsp:nvSpPr>
        <dsp:cNvPr id="0" name=""/>
        <dsp:cNvSpPr/>
      </dsp:nvSpPr>
      <dsp:spPr>
        <a:xfrm>
          <a:off x="1467803" y="2462203"/>
          <a:ext cx="1565319" cy="7924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t>Personnalité</a:t>
          </a:r>
        </a:p>
        <a:p>
          <a:pPr marL="0" lvl="0" indent="0" algn="ctr" defTabSz="622300">
            <a:lnSpc>
              <a:spcPct val="90000"/>
            </a:lnSpc>
            <a:spcBef>
              <a:spcPct val="0"/>
            </a:spcBef>
            <a:spcAft>
              <a:spcPct val="35000"/>
            </a:spcAft>
            <a:buNone/>
          </a:pPr>
          <a:r>
            <a:rPr lang="fr-FR" sz="1400" kern="1200"/>
            <a:t>Qui-suis-je?</a:t>
          </a:r>
        </a:p>
      </dsp:txBody>
      <dsp:txXfrm>
        <a:off x="1697039" y="2578249"/>
        <a:ext cx="1106847" cy="560318"/>
      </dsp:txXfrm>
    </dsp:sp>
    <dsp:sp modelId="{9B544E85-3754-45B6-80FA-42EE6EEE4134}">
      <dsp:nvSpPr>
        <dsp:cNvPr id="0" name=""/>
        <dsp:cNvSpPr/>
      </dsp:nvSpPr>
      <dsp:spPr>
        <a:xfrm>
          <a:off x="254933" y="1104695"/>
          <a:ext cx="1089152" cy="11418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t>Savoir</a:t>
          </a:r>
        </a:p>
      </dsp:txBody>
      <dsp:txXfrm>
        <a:off x="414436" y="1271912"/>
        <a:ext cx="770146" cy="807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8BC59-2186-4F48-A1FE-F3A9ECB1B306}">
      <dsp:nvSpPr>
        <dsp:cNvPr id="0" name=""/>
        <dsp:cNvSpPr/>
      </dsp:nvSpPr>
      <dsp:spPr>
        <a:xfrm>
          <a:off x="21753" y="3471"/>
          <a:ext cx="3867906" cy="1254062"/>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1950-1968</a:t>
          </a:r>
        </a:p>
        <a:p>
          <a:pPr marL="0" lvl="0" indent="0" algn="ctr" defTabSz="800100">
            <a:lnSpc>
              <a:spcPct val="90000"/>
            </a:lnSpc>
            <a:spcBef>
              <a:spcPct val="0"/>
            </a:spcBef>
            <a:spcAft>
              <a:spcPct val="35000"/>
            </a:spcAft>
            <a:buNone/>
          </a:pPr>
          <a:r>
            <a:rPr lang="fr-FR" sz="1800" kern="1200" dirty="0"/>
            <a:t>Faillite des grands intégrateurs tels que l’école, la famille, la religion</a:t>
          </a:r>
        </a:p>
      </dsp:txBody>
      <dsp:txXfrm>
        <a:off x="648784" y="3471"/>
        <a:ext cx="2613844" cy="1254062"/>
      </dsp:txXfrm>
    </dsp:sp>
    <dsp:sp modelId="{42309DEA-8DB2-448B-84B2-4F0282548B3F}">
      <dsp:nvSpPr>
        <dsp:cNvPr id="0" name=""/>
        <dsp:cNvSpPr/>
      </dsp:nvSpPr>
      <dsp:spPr>
        <a:xfrm>
          <a:off x="3482088" y="98242"/>
          <a:ext cx="2602180" cy="1040872"/>
        </a:xfrm>
        <a:prstGeom prst="chevron">
          <a:avLst/>
        </a:prstGeom>
        <a:solidFill>
          <a:schemeClr val="accent3">
            <a:lumMod val="60000"/>
            <a:lumOff val="4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1950 -1960 : </a:t>
          </a:r>
        </a:p>
        <a:p>
          <a:pPr marL="0" lvl="0" indent="0" algn="ctr" defTabSz="711200">
            <a:lnSpc>
              <a:spcPct val="90000"/>
            </a:lnSpc>
            <a:spcBef>
              <a:spcPct val="0"/>
            </a:spcBef>
            <a:spcAft>
              <a:spcPct val="35000"/>
            </a:spcAft>
            <a:buNone/>
          </a:pPr>
          <a:r>
            <a:rPr lang="fr-FR" sz="1600" kern="1200" dirty="0"/>
            <a:t>Adulte mature</a:t>
          </a:r>
        </a:p>
      </dsp:txBody>
      <dsp:txXfrm>
        <a:off x="4002524" y="98242"/>
        <a:ext cx="1561308" cy="1040872"/>
      </dsp:txXfrm>
    </dsp:sp>
    <dsp:sp modelId="{CA3E0BBD-89D7-435A-A812-46C1317CCD3D}">
      <dsp:nvSpPr>
        <dsp:cNvPr id="0" name=""/>
        <dsp:cNvSpPr/>
      </dsp:nvSpPr>
      <dsp:spPr>
        <a:xfrm>
          <a:off x="5725690" y="96399"/>
          <a:ext cx="2830781" cy="1040872"/>
        </a:xfrm>
        <a:prstGeom prst="chevron">
          <a:avLst/>
        </a:prstGeom>
        <a:solidFill>
          <a:schemeClr val="accent4">
            <a:tint val="40000"/>
            <a:alpha val="90000"/>
            <a:hueOff val="-563673"/>
            <a:satOff val="3165"/>
            <a:lumOff val="201"/>
            <a:alphaOff val="0"/>
          </a:schemeClr>
        </a:solidFill>
        <a:ln w="25400" cap="flat" cmpd="sng" algn="ctr">
          <a:solidFill>
            <a:schemeClr val="accent4">
              <a:tint val="40000"/>
              <a:alpha val="90000"/>
              <a:hueOff val="-563673"/>
              <a:satOff val="3165"/>
              <a:lumOff val="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     </a:t>
          </a:r>
        </a:p>
      </dsp:txBody>
      <dsp:txXfrm>
        <a:off x="6246126" y="96399"/>
        <a:ext cx="1789909" cy="1040872"/>
      </dsp:txXfrm>
    </dsp:sp>
    <dsp:sp modelId="{2A76C50A-17DF-4941-A562-898078546979}">
      <dsp:nvSpPr>
        <dsp:cNvPr id="0" name=""/>
        <dsp:cNvSpPr/>
      </dsp:nvSpPr>
      <dsp:spPr>
        <a:xfrm>
          <a:off x="21753" y="1433102"/>
          <a:ext cx="3849659" cy="1254062"/>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1970 – 1975</a:t>
          </a:r>
        </a:p>
        <a:p>
          <a:pPr marL="0" lvl="0" indent="0" algn="ctr" defTabSz="800100">
            <a:lnSpc>
              <a:spcPct val="90000"/>
            </a:lnSpc>
            <a:spcBef>
              <a:spcPct val="0"/>
            </a:spcBef>
            <a:spcAft>
              <a:spcPct val="35000"/>
            </a:spcAft>
            <a:buNone/>
          </a:pPr>
          <a:r>
            <a:rPr lang="fr-FR" sz="1800" kern="1200" dirty="0"/>
            <a:t>Faillite d’un autre intégrateur : le travail </a:t>
          </a:r>
        </a:p>
      </dsp:txBody>
      <dsp:txXfrm>
        <a:off x="648784" y="1433102"/>
        <a:ext cx="2595597" cy="1254062"/>
      </dsp:txXfrm>
    </dsp:sp>
    <dsp:sp modelId="{299E5877-E09B-4CBE-9375-C544D39CE360}">
      <dsp:nvSpPr>
        <dsp:cNvPr id="0" name=""/>
        <dsp:cNvSpPr/>
      </dsp:nvSpPr>
      <dsp:spPr>
        <a:xfrm>
          <a:off x="3463842" y="1539698"/>
          <a:ext cx="2602180" cy="1040872"/>
        </a:xfrm>
        <a:prstGeom prst="chevron">
          <a:avLst/>
        </a:prstGeom>
        <a:solidFill>
          <a:schemeClr val="accent6">
            <a:alpha val="90000"/>
          </a:schemeClr>
        </a:solidFill>
        <a:ln w="25400" cap="flat" cmpd="sng" algn="ctr">
          <a:solidFill>
            <a:schemeClr val="accent4">
              <a:tint val="40000"/>
              <a:alpha val="90000"/>
              <a:hueOff val="-1127346"/>
              <a:satOff val="6331"/>
              <a:lumOff val="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1960 – 1975 : </a:t>
          </a:r>
        </a:p>
        <a:p>
          <a:pPr marL="0" lvl="0" indent="0" algn="ctr" defTabSz="711200">
            <a:lnSpc>
              <a:spcPct val="90000"/>
            </a:lnSpc>
            <a:spcBef>
              <a:spcPct val="0"/>
            </a:spcBef>
            <a:spcAft>
              <a:spcPct val="35000"/>
            </a:spcAft>
            <a:buNone/>
          </a:pPr>
          <a:r>
            <a:rPr lang="fr-FR" sz="1600" kern="1200" dirty="0"/>
            <a:t>Adulte en perspective</a:t>
          </a:r>
        </a:p>
      </dsp:txBody>
      <dsp:txXfrm>
        <a:off x="3984278" y="1539698"/>
        <a:ext cx="1561308" cy="1040872"/>
      </dsp:txXfrm>
    </dsp:sp>
    <dsp:sp modelId="{9D1DCF81-ED83-4805-9DAF-827DBDBFAB20}">
      <dsp:nvSpPr>
        <dsp:cNvPr id="0" name=""/>
        <dsp:cNvSpPr/>
      </dsp:nvSpPr>
      <dsp:spPr>
        <a:xfrm>
          <a:off x="5701717" y="1539698"/>
          <a:ext cx="2830781" cy="1040872"/>
        </a:xfrm>
        <a:prstGeom prst="chevron">
          <a:avLst/>
        </a:prstGeom>
        <a:solidFill>
          <a:schemeClr val="accent6">
            <a:lumMod val="40000"/>
            <a:lumOff val="60000"/>
            <a:alpha val="90000"/>
          </a:schemeClr>
        </a:solidFill>
        <a:ln w="25400" cap="flat" cmpd="sng" algn="ctr">
          <a:solidFill>
            <a:schemeClr val="accent4">
              <a:tint val="40000"/>
              <a:alpha val="90000"/>
              <a:hueOff val="-1691018"/>
              <a:satOff val="9496"/>
              <a:lumOff val="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1970 Les années « formation » : mise en place de la formation pour adultes</a:t>
          </a:r>
        </a:p>
      </dsp:txBody>
      <dsp:txXfrm>
        <a:off x="6222153" y="1539698"/>
        <a:ext cx="1789909" cy="1040872"/>
      </dsp:txXfrm>
    </dsp:sp>
    <dsp:sp modelId="{6456B26C-4673-4C2A-9F8A-72DC07B3D0A6}">
      <dsp:nvSpPr>
        <dsp:cNvPr id="0" name=""/>
        <dsp:cNvSpPr/>
      </dsp:nvSpPr>
      <dsp:spPr>
        <a:xfrm>
          <a:off x="21753" y="2862734"/>
          <a:ext cx="3849659" cy="1254062"/>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1980 – 1990 </a:t>
          </a:r>
        </a:p>
        <a:p>
          <a:pPr marL="0" lvl="0" indent="0" algn="ctr" defTabSz="800100">
            <a:lnSpc>
              <a:spcPct val="90000"/>
            </a:lnSpc>
            <a:spcBef>
              <a:spcPct val="0"/>
            </a:spcBef>
            <a:spcAft>
              <a:spcPct val="35000"/>
            </a:spcAft>
            <a:buNone/>
          </a:pPr>
          <a:r>
            <a:rPr lang="fr-FR" sz="1800" kern="1200" dirty="0"/>
            <a:t>Écroulement des idéologies collectivistes </a:t>
          </a:r>
        </a:p>
      </dsp:txBody>
      <dsp:txXfrm>
        <a:off x="648784" y="2862734"/>
        <a:ext cx="2595597" cy="1254062"/>
      </dsp:txXfrm>
    </dsp:sp>
    <dsp:sp modelId="{CAF1646F-2204-4698-9155-8F79DF7A6CA4}">
      <dsp:nvSpPr>
        <dsp:cNvPr id="0" name=""/>
        <dsp:cNvSpPr/>
      </dsp:nvSpPr>
      <dsp:spPr>
        <a:xfrm>
          <a:off x="3463842" y="2969329"/>
          <a:ext cx="2602180" cy="1040872"/>
        </a:xfrm>
        <a:prstGeom prst="chevron">
          <a:avLst/>
        </a:prstGeom>
        <a:solidFill>
          <a:schemeClr val="accent2">
            <a:lumMod val="60000"/>
            <a:lumOff val="40000"/>
            <a:alpha val="90000"/>
          </a:schemeClr>
        </a:solidFill>
        <a:ln w="25400" cap="flat" cmpd="sng" algn="ctr">
          <a:solidFill>
            <a:schemeClr val="accent4">
              <a:tint val="40000"/>
              <a:alpha val="90000"/>
              <a:hueOff val="-2254691"/>
              <a:satOff val="12661"/>
              <a:lumOff val="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1975 – 2000</a:t>
          </a:r>
        </a:p>
        <a:p>
          <a:pPr marL="0" lvl="0" indent="0" algn="ctr" defTabSz="711200">
            <a:lnSpc>
              <a:spcPct val="90000"/>
            </a:lnSpc>
            <a:spcBef>
              <a:spcPct val="0"/>
            </a:spcBef>
            <a:spcAft>
              <a:spcPct val="35000"/>
            </a:spcAft>
            <a:buNone/>
          </a:pPr>
          <a:r>
            <a:rPr lang="fr-FR" sz="1600" kern="1200" dirty="0"/>
            <a:t>Adulte immature</a:t>
          </a:r>
        </a:p>
      </dsp:txBody>
      <dsp:txXfrm>
        <a:off x="3984278" y="2969329"/>
        <a:ext cx="1561308" cy="1040872"/>
      </dsp:txXfrm>
    </dsp:sp>
    <dsp:sp modelId="{8316D00A-4045-4D68-A996-CCD45F928C11}">
      <dsp:nvSpPr>
        <dsp:cNvPr id="0" name=""/>
        <dsp:cNvSpPr/>
      </dsp:nvSpPr>
      <dsp:spPr>
        <a:xfrm>
          <a:off x="5701717" y="2969329"/>
          <a:ext cx="2830781" cy="1040872"/>
        </a:xfrm>
        <a:prstGeom prst="chevron">
          <a:avLst/>
        </a:prstGeom>
        <a:solidFill>
          <a:schemeClr val="accent2">
            <a:lumMod val="20000"/>
            <a:lumOff val="80000"/>
            <a:alpha val="90000"/>
          </a:schemeClr>
        </a:solidFill>
        <a:ln w="25400" cap="flat" cmpd="sng" algn="ctr">
          <a:solidFill>
            <a:schemeClr val="accent4">
              <a:tint val="40000"/>
              <a:alpha val="90000"/>
              <a:hueOff val="-2818364"/>
              <a:satOff val="15826"/>
              <a:lumOff val="1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1980 Les années « projet » : Les projets individuels remplacent les projets collectifs</a:t>
          </a:r>
        </a:p>
      </dsp:txBody>
      <dsp:txXfrm>
        <a:off x="6222153" y="2969329"/>
        <a:ext cx="1789909" cy="1040872"/>
      </dsp:txXfrm>
    </dsp:sp>
    <dsp:sp modelId="{3500C0F3-1EEC-41AA-B253-9CA728FF6241}">
      <dsp:nvSpPr>
        <dsp:cNvPr id="0" name=""/>
        <dsp:cNvSpPr/>
      </dsp:nvSpPr>
      <dsp:spPr>
        <a:xfrm>
          <a:off x="21753" y="4292366"/>
          <a:ext cx="3858469" cy="1254062"/>
        </a:xfrm>
        <a:prstGeom prst="chevron">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1990 – 2013</a:t>
          </a:r>
        </a:p>
        <a:p>
          <a:pPr marL="0" lvl="0" indent="0" algn="ctr" defTabSz="800100">
            <a:lnSpc>
              <a:spcPct val="90000"/>
            </a:lnSpc>
            <a:spcBef>
              <a:spcPct val="0"/>
            </a:spcBef>
            <a:spcAft>
              <a:spcPct val="35000"/>
            </a:spcAft>
            <a:buNone/>
          </a:pPr>
          <a:r>
            <a:rPr lang="fr-FR" sz="1800" kern="1200" dirty="0"/>
            <a:t>Situation de crises</a:t>
          </a:r>
        </a:p>
      </dsp:txBody>
      <dsp:txXfrm>
        <a:off x="648784" y="4292366"/>
        <a:ext cx="2604407" cy="1254062"/>
      </dsp:txXfrm>
    </dsp:sp>
    <dsp:sp modelId="{B2C3A423-E855-490C-BF45-C98ACE5BD1E7}">
      <dsp:nvSpPr>
        <dsp:cNvPr id="0" name=""/>
        <dsp:cNvSpPr/>
      </dsp:nvSpPr>
      <dsp:spPr>
        <a:xfrm>
          <a:off x="3472651" y="4398961"/>
          <a:ext cx="2602180" cy="1040872"/>
        </a:xfrm>
        <a:prstGeom prst="chevron">
          <a:avLst/>
        </a:prstGeom>
        <a:solidFill>
          <a:schemeClr val="accent5">
            <a:lumMod val="60000"/>
            <a:lumOff val="40000"/>
            <a:alpha val="90000"/>
          </a:schemeClr>
        </a:solidFill>
        <a:ln w="25400" cap="flat" cmpd="sng" algn="ctr">
          <a:solidFill>
            <a:schemeClr val="accent4">
              <a:tint val="40000"/>
              <a:alpha val="90000"/>
              <a:hueOff val="-3382037"/>
              <a:satOff val="18992"/>
              <a:lumOff val="12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L’adulte  postmoderne  l’adulte sociétable fragilisé</a:t>
          </a:r>
        </a:p>
      </dsp:txBody>
      <dsp:txXfrm>
        <a:off x="3993087" y="4398961"/>
        <a:ext cx="1561308" cy="1040872"/>
      </dsp:txXfrm>
    </dsp:sp>
    <dsp:sp modelId="{AAD145FD-47C7-408B-9ABB-D194CDA850D4}">
      <dsp:nvSpPr>
        <dsp:cNvPr id="0" name=""/>
        <dsp:cNvSpPr/>
      </dsp:nvSpPr>
      <dsp:spPr>
        <a:xfrm>
          <a:off x="5710527" y="4398961"/>
          <a:ext cx="2830781" cy="1040872"/>
        </a:xfrm>
        <a:prstGeom prst="chevron">
          <a:avLst/>
        </a:prstGeom>
        <a:solidFill>
          <a:schemeClr val="accent5">
            <a:lumMod val="20000"/>
            <a:lumOff val="80000"/>
            <a:alpha val="9000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1990 : les années « accompagnement »</a:t>
          </a:r>
        </a:p>
      </dsp:txBody>
      <dsp:txXfrm>
        <a:off x="6230963" y="4398961"/>
        <a:ext cx="1789909" cy="1040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318785" y="-305292"/>
          <a:ext cx="1738694" cy="2376264"/>
        </a:xfrm>
        <a:prstGeom prst="round1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fr-FR" sz="2000" kern="1200" dirty="0"/>
        </a:p>
        <a:p>
          <a:pPr marL="0" lvl="0" indent="0" algn="ctr" defTabSz="889000">
            <a:lnSpc>
              <a:spcPct val="90000"/>
            </a:lnSpc>
            <a:spcBef>
              <a:spcPct val="0"/>
            </a:spcBef>
            <a:spcAft>
              <a:spcPct val="35000"/>
            </a:spcAft>
            <a:buNone/>
          </a:pPr>
          <a:r>
            <a:rPr lang="fr-FR" sz="2000" kern="1200" dirty="0"/>
            <a:t>Comprendre ce que font de nous les logiques sociales</a:t>
          </a:r>
        </a:p>
      </dsp:txBody>
      <dsp:txXfrm rot="5400000">
        <a:off x="-1" y="13493"/>
        <a:ext cx="2376264" cy="1304020"/>
      </dsp:txXfrm>
    </dsp:sp>
    <dsp:sp modelId="{1B3AD993-46B2-4AA3-8FF3-8B96B81AF8A9}">
      <dsp:nvSpPr>
        <dsp:cNvPr id="0" name=""/>
        <dsp:cNvSpPr/>
      </dsp:nvSpPr>
      <dsp:spPr>
        <a:xfrm>
          <a:off x="2376264" y="0"/>
          <a:ext cx="2376264" cy="1738694"/>
        </a:xfrm>
        <a:prstGeom prst="round1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fr-FR" sz="2400" kern="1200" dirty="0"/>
        </a:p>
        <a:p>
          <a:pPr marL="0" lvl="0" indent="0" algn="ctr" defTabSz="1066800">
            <a:lnSpc>
              <a:spcPct val="90000"/>
            </a:lnSpc>
            <a:spcBef>
              <a:spcPct val="0"/>
            </a:spcBef>
            <a:spcAft>
              <a:spcPct val="35000"/>
            </a:spcAft>
            <a:buNone/>
          </a:pPr>
          <a:r>
            <a:rPr lang="fr-FR" sz="2400" kern="1200" dirty="0"/>
            <a:t>Situer les marges de liberté du sujet </a:t>
          </a:r>
        </a:p>
      </dsp:txBody>
      <dsp:txXfrm>
        <a:off x="2376264" y="0"/>
        <a:ext cx="2376264" cy="1304020"/>
      </dsp:txXfrm>
    </dsp:sp>
    <dsp:sp modelId="{D79885D4-064C-47B6-8904-D287A9097ADE}">
      <dsp:nvSpPr>
        <dsp:cNvPr id="0" name=""/>
        <dsp:cNvSpPr/>
      </dsp:nvSpPr>
      <dsp:spPr>
        <a:xfrm rot="10800000">
          <a:off x="0" y="1731113"/>
          <a:ext cx="2376264" cy="1738694"/>
        </a:xfrm>
        <a:prstGeom prst="round1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t>Favoriser le travailler avec</a:t>
          </a:r>
        </a:p>
      </dsp:txBody>
      <dsp:txXfrm rot="10800000">
        <a:off x="0" y="2165786"/>
        <a:ext cx="2376264" cy="1304020"/>
      </dsp:txXfrm>
    </dsp:sp>
    <dsp:sp modelId="{1353F498-D143-41FD-AD58-5048F1208136}">
      <dsp:nvSpPr>
        <dsp:cNvPr id="0" name=""/>
        <dsp:cNvSpPr/>
      </dsp:nvSpPr>
      <dsp:spPr>
        <a:xfrm rot="5400000">
          <a:off x="2695049" y="1419908"/>
          <a:ext cx="1738694" cy="2376264"/>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Soutenir la construction de  l’autonomie </a:t>
          </a:r>
        </a:p>
      </dsp:txBody>
      <dsp:txXfrm rot="-5400000">
        <a:off x="2376263" y="2173367"/>
        <a:ext cx="2376264" cy="1304020"/>
      </dsp:txXfrm>
    </dsp:sp>
    <dsp:sp modelId="{FE9FF971-BA7B-4AF6-BB29-149E6AB6CBBD}">
      <dsp:nvSpPr>
        <dsp:cNvPr id="0" name=""/>
        <dsp:cNvSpPr/>
      </dsp:nvSpPr>
      <dsp:spPr>
        <a:xfrm>
          <a:off x="1952400" y="1523378"/>
          <a:ext cx="847727" cy="430631"/>
        </a:xfrm>
        <a:prstGeom prst="roundRect">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Sujet</a:t>
          </a:r>
        </a:p>
      </dsp:txBody>
      <dsp:txXfrm>
        <a:off x="1973422" y="1544400"/>
        <a:ext cx="805683" cy="388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08000" y="-492231"/>
          <a:ext cx="2032000" cy="3048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Une</a:t>
          </a:r>
          <a:r>
            <a:rPr lang="fr-FR" sz="2800" kern="1200" dirty="0"/>
            <a:t> Commande</a:t>
          </a:r>
        </a:p>
        <a:p>
          <a:pPr marL="0" lvl="0" indent="0" algn="ctr" defTabSz="889000">
            <a:lnSpc>
              <a:spcPct val="90000"/>
            </a:lnSpc>
            <a:spcBef>
              <a:spcPct val="0"/>
            </a:spcBef>
            <a:spcAft>
              <a:spcPct val="35000"/>
            </a:spcAft>
            <a:buNone/>
          </a:pPr>
          <a:r>
            <a:rPr lang="fr-FR" sz="2300" kern="1200" dirty="0"/>
            <a:t>Liée à un </a:t>
          </a:r>
          <a:r>
            <a:rPr lang="fr-FR" sz="2800" kern="1200" dirty="0"/>
            <a:t>ordre</a:t>
          </a:r>
          <a:r>
            <a:rPr lang="fr-FR" sz="2300" kern="1200" dirty="0"/>
            <a:t> social</a:t>
          </a:r>
        </a:p>
        <a:p>
          <a:pPr marL="0" lvl="0" indent="0" algn="ctr" defTabSz="889000">
            <a:lnSpc>
              <a:spcPct val="90000"/>
            </a:lnSpc>
            <a:spcBef>
              <a:spcPct val="0"/>
            </a:spcBef>
            <a:spcAft>
              <a:spcPct val="35000"/>
            </a:spcAft>
            <a:buNone/>
          </a:pPr>
          <a:r>
            <a:rPr lang="fr-FR" sz="2300" kern="1200" dirty="0"/>
            <a:t>Des </a:t>
          </a:r>
          <a:r>
            <a:rPr lang="fr-FR" sz="2800" kern="1200" dirty="0"/>
            <a:t>normes</a:t>
          </a:r>
        </a:p>
      </dsp:txBody>
      <dsp:txXfrm rot="5400000">
        <a:off x="0" y="15769"/>
        <a:ext cx="3048000" cy="1524000"/>
      </dsp:txXfrm>
    </dsp:sp>
    <dsp:sp modelId="{1B3AD993-46B2-4AA3-8FF3-8B96B81AF8A9}">
      <dsp:nvSpPr>
        <dsp:cNvPr id="0" name=""/>
        <dsp:cNvSpPr/>
      </dsp:nvSpPr>
      <dsp:spPr>
        <a:xfrm>
          <a:off x="3048000" y="15768"/>
          <a:ext cx="3048000" cy="2032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fr-FR" sz="2300" kern="1200" dirty="0"/>
        </a:p>
      </dsp:txBody>
      <dsp:txXfrm>
        <a:off x="3048000" y="15768"/>
        <a:ext cx="3048000" cy="1524000"/>
      </dsp:txXfrm>
    </dsp:sp>
    <dsp:sp modelId="{D79885D4-064C-47B6-8904-D287A9097ADE}">
      <dsp:nvSpPr>
        <dsp:cNvPr id="0" name=""/>
        <dsp:cNvSpPr/>
      </dsp:nvSpPr>
      <dsp:spPr>
        <a:xfrm rot="10800000">
          <a:off x="0" y="2032000"/>
          <a:ext cx="3048000" cy="20320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fr-FR" sz="2300" kern="1200" dirty="0"/>
        </a:p>
      </dsp:txBody>
      <dsp:txXfrm rot="10800000">
        <a:off x="0" y="2539999"/>
        <a:ext cx="3048000" cy="1524000"/>
      </dsp:txXfrm>
    </dsp:sp>
    <dsp:sp modelId="{1353F498-D143-41FD-AD58-5048F1208136}">
      <dsp:nvSpPr>
        <dsp:cNvPr id="0" name=""/>
        <dsp:cNvSpPr/>
      </dsp:nvSpPr>
      <dsp:spPr>
        <a:xfrm rot="5400000">
          <a:off x="3556000" y="1523999"/>
          <a:ext cx="2032000"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fr-FR" sz="2800" kern="1200" dirty="0"/>
        </a:p>
      </dsp:txBody>
      <dsp:txXfrm rot="-5400000">
        <a:off x="3048000" y="2539999"/>
        <a:ext cx="3048000" cy="1524000"/>
      </dsp:txXfrm>
    </dsp:sp>
    <dsp:sp modelId="{FE9FF971-BA7B-4AF6-BB29-149E6AB6CBBD}">
      <dsp:nvSpPr>
        <dsp:cNvPr id="0" name=""/>
        <dsp:cNvSpPr/>
      </dsp:nvSpPr>
      <dsp:spPr>
        <a:xfrm>
          <a:off x="2133600" y="1523999"/>
          <a:ext cx="1828800" cy="10160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r-FR" sz="4200" kern="1200" dirty="0"/>
            <a:t>Sujet</a:t>
          </a:r>
        </a:p>
      </dsp:txBody>
      <dsp:txXfrm>
        <a:off x="2183197" y="1573596"/>
        <a:ext cx="1729606" cy="916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08000" y="-492231"/>
          <a:ext cx="2032000" cy="3048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Une</a:t>
          </a:r>
          <a:r>
            <a:rPr lang="fr-FR" sz="2400" kern="1200" dirty="0"/>
            <a:t> Commande</a:t>
          </a:r>
        </a:p>
        <a:p>
          <a:pPr marL="0" lvl="0" indent="0" algn="ctr" defTabSz="711200">
            <a:lnSpc>
              <a:spcPct val="90000"/>
            </a:lnSpc>
            <a:spcBef>
              <a:spcPct val="0"/>
            </a:spcBef>
            <a:spcAft>
              <a:spcPct val="35000"/>
            </a:spcAft>
            <a:buNone/>
          </a:pPr>
          <a:r>
            <a:rPr lang="fr-FR" sz="2300" kern="1200" dirty="0"/>
            <a:t>Liée à un ordre social</a:t>
          </a:r>
        </a:p>
      </dsp:txBody>
      <dsp:txXfrm rot="5400000">
        <a:off x="0" y="15769"/>
        <a:ext cx="3048000" cy="1524000"/>
      </dsp:txXfrm>
    </dsp:sp>
    <dsp:sp modelId="{1B3AD993-46B2-4AA3-8FF3-8B96B81AF8A9}">
      <dsp:nvSpPr>
        <dsp:cNvPr id="0" name=""/>
        <dsp:cNvSpPr/>
      </dsp:nvSpPr>
      <dsp:spPr>
        <a:xfrm>
          <a:off x="3048000" y="15768"/>
          <a:ext cx="3048000" cy="2032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fr-FR" sz="2800" kern="1200" dirty="0"/>
        </a:p>
        <a:p>
          <a:pPr marL="0" lvl="0" indent="0" algn="ctr" defTabSz="1244600">
            <a:lnSpc>
              <a:spcPct val="90000"/>
            </a:lnSpc>
            <a:spcBef>
              <a:spcPct val="0"/>
            </a:spcBef>
            <a:spcAft>
              <a:spcPct val="35000"/>
            </a:spcAft>
            <a:buNone/>
          </a:pPr>
          <a:r>
            <a:rPr lang="fr-FR" sz="2800" kern="1200" dirty="0"/>
            <a:t>Des </a:t>
          </a:r>
          <a:r>
            <a:rPr lang="fr-FR" sz="3600" kern="1200" dirty="0"/>
            <a:t>Besoins </a:t>
          </a:r>
        </a:p>
        <a:p>
          <a:pPr marL="0" lvl="0" indent="0" algn="ctr" defTabSz="1244600">
            <a:lnSpc>
              <a:spcPct val="90000"/>
            </a:lnSpc>
            <a:spcBef>
              <a:spcPct val="0"/>
            </a:spcBef>
            <a:spcAft>
              <a:spcPct val="35000"/>
            </a:spcAft>
            <a:buNone/>
          </a:pPr>
          <a:r>
            <a:rPr lang="fr-FR" sz="2000" kern="1200" dirty="0"/>
            <a:t>« Ce que les sociologues prêtent aux autres » Ardoino</a:t>
          </a:r>
        </a:p>
      </dsp:txBody>
      <dsp:txXfrm>
        <a:off x="3048000" y="15768"/>
        <a:ext cx="3048000" cy="1524000"/>
      </dsp:txXfrm>
    </dsp:sp>
    <dsp:sp modelId="{D79885D4-064C-47B6-8904-D287A9097ADE}">
      <dsp:nvSpPr>
        <dsp:cNvPr id="0" name=""/>
        <dsp:cNvSpPr/>
      </dsp:nvSpPr>
      <dsp:spPr>
        <a:xfrm rot="10800000">
          <a:off x="0" y="2032000"/>
          <a:ext cx="3048000" cy="20320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FR" sz="3600" kern="1200" dirty="0"/>
        </a:p>
      </dsp:txBody>
      <dsp:txXfrm rot="10800000">
        <a:off x="0" y="2539999"/>
        <a:ext cx="3048000" cy="1524000"/>
      </dsp:txXfrm>
    </dsp:sp>
    <dsp:sp modelId="{1353F498-D143-41FD-AD58-5048F1208136}">
      <dsp:nvSpPr>
        <dsp:cNvPr id="0" name=""/>
        <dsp:cNvSpPr/>
      </dsp:nvSpPr>
      <dsp:spPr>
        <a:xfrm rot="5400000">
          <a:off x="3556000" y="1523999"/>
          <a:ext cx="2032000"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FR" sz="3600" kern="1200" dirty="0"/>
        </a:p>
      </dsp:txBody>
      <dsp:txXfrm rot="-5400000">
        <a:off x="3048000" y="2539999"/>
        <a:ext cx="3048000" cy="1524000"/>
      </dsp:txXfrm>
    </dsp:sp>
    <dsp:sp modelId="{FE9FF971-BA7B-4AF6-BB29-149E6AB6CBBD}">
      <dsp:nvSpPr>
        <dsp:cNvPr id="0" name=""/>
        <dsp:cNvSpPr/>
      </dsp:nvSpPr>
      <dsp:spPr>
        <a:xfrm>
          <a:off x="2327919" y="1599951"/>
          <a:ext cx="1440161" cy="86409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Sujet</a:t>
          </a:r>
        </a:p>
      </dsp:txBody>
      <dsp:txXfrm>
        <a:off x="2370101" y="1642133"/>
        <a:ext cx="1355797" cy="779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459648" y="-384215"/>
          <a:ext cx="2176007" cy="3048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23652" y="51781"/>
        <a:ext cx="3048000" cy="1632005"/>
      </dsp:txXfrm>
    </dsp:sp>
    <dsp:sp modelId="{1B3AD993-46B2-4AA3-8FF3-8B96B81AF8A9}">
      <dsp:nvSpPr>
        <dsp:cNvPr id="0" name=""/>
        <dsp:cNvSpPr/>
      </dsp:nvSpPr>
      <dsp:spPr>
        <a:xfrm>
          <a:off x="3048000" y="51770"/>
          <a:ext cx="3048000" cy="2032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Besoin</a:t>
          </a:r>
          <a:r>
            <a:rPr lang="fr-FR" sz="2200" kern="1200" dirty="0"/>
            <a:t>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3048000" y="51770"/>
        <a:ext cx="3048000" cy="1524000"/>
      </dsp:txXfrm>
    </dsp:sp>
    <dsp:sp modelId="{D79885D4-064C-47B6-8904-D287A9097ADE}">
      <dsp:nvSpPr>
        <dsp:cNvPr id="0" name=""/>
        <dsp:cNvSpPr/>
      </dsp:nvSpPr>
      <dsp:spPr>
        <a:xfrm rot="10800000">
          <a:off x="0" y="2068001"/>
          <a:ext cx="3048000" cy="20320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Des</a:t>
          </a:r>
          <a:r>
            <a:rPr lang="fr-FR" sz="3200" kern="1200" dirty="0"/>
            <a:t> Attentes</a:t>
          </a:r>
        </a:p>
        <a:p>
          <a:pPr marL="0" lvl="0" indent="0" algn="ctr" defTabSz="889000">
            <a:lnSpc>
              <a:spcPct val="90000"/>
            </a:lnSpc>
            <a:spcBef>
              <a:spcPct val="0"/>
            </a:spcBef>
            <a:spcAft>
              <a:spcPct val="35000"/>
            </a:spcAft>
            <a:buNone/>
          </a:pPr>
          <a:r>
            <a:rPr lang="fr-FR" sz="1600" kern="1200" dirty="0"/>
            <a:t>Ce que nous attendons  du rôle du l’autre et ce que l’autre peut attendre de nous</a:t>
          </a:r>
        </a:p>
      </dsp:txBody>
      <dsp:txXfrm rot="10800000">
        <a:off x="0" y="2576001"/>
        <a:ext cx="3048000" cy="1524000"/>
      </dsp:txXfrm>
    </dsp:sp>
    <dsp:sp modelId="{1353F498-D143-41FD-AD58-5048F1208136}">
      <dsp:nvSpPr>
        <dsp:cNvPr id="0" name=""/>
        <dsp:cNvSpPr/>
      </dsp:nvSpPr>
      <dsp:spPr>
        <a:xfrm rot="5400000">
          <a:off x="3556000" y="1560001"/>
          <a:ext cx="2032000"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endParaRPr lang="fr-FR" sz="4200" kern="1200" dirty="0"/>
        </a:p>
      </dsp:txBody>
      <dsp:txXfrm rot="-5400000">
        <a:off x="3048000" y="2576001"/>
        <a:ext cx="3048000" cy="1524000"/>
      </dsp:txXfrm>
    </dsp:sp>
    <dsp:sp modelId="{FE9FF971-BA7B-4AF6-BB29-149E6AB6CBBD}">
      <dsp:nvSpPr>
        <dsp:cNvPr id="0" name=""/>
        <dsp:cNvSpPr/>
      </dsp:nvSpPr>
      <dsp:spPr>
        <a:xfrm>
          <a:off x="2133600" y="1523999"/>
          <a:ext cx="1828800" cy="10160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r-FR" sz="4200" kern="1200" dirty="0"/>
            <a:t>Sujet</a:t>
          </a:r>
        </a:p>
      </dsp:txBody>
      <dsp:txXfrm>
        <a:off x="2183197" y="1573596"/>
        <a:ext cx="1729606" cy="916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08000" y="-492231"/>
          <a:ext cx="2032000" cy="3048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0" y="15769"/>
        <a:ext cx="3048000" cy="1524000"/>
      </dsp:txXfrm>
    </dsp:sp>
    <dsp:sp modelId="{1B3AD993-46B2-4AA3-8FF3-8B96B81AF8A9}">
      <dsp:nvSpPr>
        <dsp:cNvPr id="0" name=""/>
        <dsp:cNvSpPr/>
      </dsp:nvSpPr>
      <dsp:spPr>
        <a:xfrm>
          <a:off x="3048000" y="15768"/>
          <a:ext cx="3048000" cy="2032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3048000" y="15768"/>
        <a:ext cx="3048000" cy="1524000"/>
      </dsp:txXfrm>
    </dsp:sp>
    <dsp:sp modelId="{D79885D4-064C-47B6-8904-D287A9097ADE}">
      <dsp:nvSpPr>
        <dsp:cNvPr id="0" name=""/>
        <dsp:cNvSpPr/>
      </dsp:nvSpPr>
      <dsp:spPr>
        <a:xfrm rot="10800000">
          <a:off x="0" y="2032000"/>
          <a:ext cx="3048000" cy="20320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600" kern="1200" dirty="0"/>
            <a:t>Ce que nous attendons  du rôle du l’autre et ce que l’autre peut </a:t>
          </a:r>
          <a:r>
            <a:rPr lang="fr-FR" sz="1800" kern="1200" dirty="0"/>
            <a:t>attendre de nous</a:t>
          </a:r>
        </a:p>
      </dsp:txBody>
      <dsp:txXfrm rot="10800000">
        <a:off x="0" y="2539999"/>
        <a:ext cx="3048000" cy="1524000"/>
      </dsp:txXfrm>
    </dsp:sp>
    <dsp:sp modelId="{1353F498-D143-41FD-AD58-5048F1208136}">
      <dsp:nvSpPr>
        <dsp:cNvPr id="0" name=""/>
        <dsp:cNvSpPr/>
      </dsp:nvSpPr>
      <dsp:spPr>
        <a:xfrm rot="5400000">
          <a:off x="3556000" y="1523999"/>
          <a:ext cx="2032000"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Une</a:t>
          </a:r>
          <a:r>
            <a:rPr lang="fr-FR" sz="3200" kern="1200" dirty="0"/>
            <a:t> 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3048000" y="2539999"/>
        <a:ext cx="3048000" cy="1524000"/>
      </dsp:txXfrm>
    </dsp:sp>
    <dsp:sp modelId="{FE9FF971-BA7B-4AF6-BB29-149E6AB6CBBD}">
      <dsp:nvSpPr>
        <dsp:cNvPr id="0" name=""/>
        <dsp:cNvSpPr/>
      </dsp:nvSpPr>
      <dsp:spPr>
        <a:xfrm>
          <a:off x="2471937" y="1671960"/>
          <a:ext cx="1152125" cy="720079"/>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Sujet</a:t>
          </a:r>
        </a:p>
      </dsp:txBody>
      <dsp:txXfrm>
        <a:off x="2507088" y="1707111"/>
        <a:ext cx="1081823" cy="6497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FE94-F8D1-4DB3-9453-83534DE7E315}">
      <dsp:nvSpPr>
        <dsp:cNvPr id="0" name=""/>
        <dsp:cNvSpPr/>
      </dsp:nvSpPr>
      <dsp:spPr>
        <a:xfrm rot="16200000">
          <a:off x="544968" y="-507250"/>
          <a:ext cx="1908212" cy="295232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Commande</a:t>
          </a:r>
        </a:p>
        <a:p>
          <a:pPr marL="0" lvl="0" indent="0" algn="ctr" defTabSz="1244600">
            <a:lnSpc>
              <a:spcPct val="90000"/>
            </a:lnSpc>
            <a:spcBef>
              <a:spcPct val="0"/>
            </a:spcBef>
            <a:spcAft>
              <a:spcPct val="35000"/>
            </a:spcAft>
            <a:buNone/>
          </a:pPr>
          <a:r>
            <a:rPr lang="fr-FR" sz="2200" kern="1200" dirty="0"/>
            <a:t>Liée à un ordre social</a:t>
          </a:r>
        </a:p>
      </dsp:txBody>
      <dsp:txXfrm rot="5400000">
        <a:off x="22910" y="14808"/>
        <a:ext cx="2952328" cy="1431159"/>
      </dsp:txXfrm>
    </dsp:sp>
    <dsp:sp modelId="{1B3AD993-46B2-4AA3-8FF3-8B96B81AF8A9}">
      <dsp:nvSpPr>
        <dsp:cNvPr id="0" name=""/>
        <dsp:cNvSpPr/>
      </dsp:nvSpPr>
      <dsp:spPr>
        <a:xfrm>
          <a:off x="2952328" y="0"/>
          <a:ext cx="2952328" cy="190821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Besoin </a:t>
          </a:r>
        </a:p>
        <a:p>
          <a:pPr marL="0" lvl="0" indent="0" algn="ctr" defTabSz="1244600">
            <a:lnSpc>
              <a:spcPct val="90000"/>
            </a:lnSpc>
            <a:spcBef>
              <a:spcPct val="0"/>
            </a:spcBef>
            <a:spcAft>
              <a:spcPct val="35000"/>
            </a:spcAft>
            <a:buNone/>
          </a:pPr>
          <a:r>
            <a:rPr lang="fr-FR" sz="2200" kern="1200" dirty="0"/>
            <a:t>Ce que les sociologues prêtent aux autres</a:t>
          </a:r>
        </a:p>
      </dsp:txBody>
      <dsp:txXfrm>
        <a:off x="2952328" y="0"/>
        <a:ext cx="2952328" cy="1431159"/>
      </dsp:txXfrm>
    </dsp:sp>
    <dsp:sp modelId="{D79885D4-064C-47B6-8904-D287A9097ADE}">
      <dsp:nvSpPr>
        <dsp:cNvPr id="0" name=""/>
        <dsp:cNvSpPr/>
      </dsp:nvSpPr>
      <dsp:spPr>
        <a:xfrm rot="10800000">
          <a:off x="0" y="1896400"/>
          <a:ext cx="2952328" cy="190821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Attentes</a:t>
          </a:r>
        </a:p>
        <a:p>
          <a:pPr marL="0" lvl="0" indent="0" algn="ctr" defTabSz="1244600">
            <a:lnSpc>
              <a:spcPct val="90000"/>
            </a:lnSpc>
            <a:spcBef>
              <a:spcPct val="0"/>
            </a:spcBef>
            <a:spcAft>
              <a:spcPct val="35000"/>
            </a:spcAft>
            <a:buNone/>
          </a:pPr>
          <a:r>
            <a:rPr lang="fr-FR" sz="1600" kern="1200" dirty="0"/>
            <a:t>Ce que nous attendons  du rôle du l’autre et ce que l’autre </a:t>
          </a:r>
          <a:r>
            <a:rPr lang="fr-FR" sz="1800" kern="1200" dirty="0"/>
            <a:t>peut attendre de nous</a:t>
          </a:r>
        </a:p>
      </dsp:txBody>
      <dsp:txXfrm rot="10800000">
        <a:off x="0" y="2373453"/>
        <a:ext cx="2952328" cy="1431159"/>
      </dsp:txXfrm>
    </dsp:sp>
    <dsp:sp modelId="{1353F498-D143-41FD-AD58-5048F1208136}">
      <dsp:nvSpPr>
        <dsp:cNvPr id="0" name=""/>
        <dsp:cNvSpPr/>
      </dsp:nvSpPr>
      <dsp:spPr>
        <a:xfrm rot="5400000">
          <a:off x="3474386" y="1386154"/>
          <a:ext cx="1908212" cy="29523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Demande</a:t>
          </a:r>
        </a:p>
        <a:p>
          <a:pPr marL="0" lvl="0" indent="0" algn="ctr" defTabSz="1244600">
            <a:lnSpc>
              <a:spcPct val="90000"/>
            </a:lnSpc>
            <a:spcBef>
              <a:spcPct val="0"/>
            </a:spcBef>
            <a:spcAft>
              <a:spcPct val="35000"/>
            </a:spcAft>
            <a:buNone/>
          </a:pPr>
          <a:r>
            <a:rPr lang="fr-FR" sz="2200" kern="1200" dirty="0"/>
            <a:t>Ce que nous désirons</a:t>
          </a:r>
        </a:p>
      </dsp:txBody>
      <dsp:txXfrm rot="-5400000">
        <a:off x="2952328" y="2385264"/>
        <a:ext cx="2952328" cy="1431159"/>
      </dsp:txXfrm>
    </dsp:sp>
    <dsp:sp modelId="{FE9FF971-BA7B-4AF6-BB29-149E6AB6CBBD}">
      <dsp:nvSpPr>
        <dsp:cNvPr id="0" name=""/>
        <dsp:cNvSpPr/>
      </dsp:nvSpPr>
      <dsp:spPr>
        <a:xfrm>
          <a:off x="2394346" y="1570105"/>
          <a:ext cx="1115962" cy="67621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Sujet</a:t>
          </a:r>
        </a:p>
      </dsp:txBody>
      <dsp:txXfrm>
        <a:off x="2427356" y="1603115"/>
        <a:ext cx="1049942" cy="6101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9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4"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fr-FR" sz="4400" spc="-1" strike="noStrike">
                <a:solidFill>
                  <a:srgbClr val="000000"/>
                </a:solidFill>
                <a:latin typeface="Arial"/>
              </a:rPr>
              <a:t>Cliquez pour déplacer la diapo</a:t>
            </a:r>
            <a:endParaRPr b="0" lang="fr-FR" sz="4400" spc="-1" strike="noStrike">
              <a:solidFill>
                <a:srgbClr val="000000"/>
              </a:solidFill>
              <a:latin typeface="Arial"/>
            </a:endParaRPr>
          </a:p>
        </p:txBody>
      </p:sp>
      <p:sp>
        <p:nvSpPr>
          <p:cNvPr id="78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78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787" name="PlaceHolder 4"/>
          <p:cNvSpPr>
            <a:spLocks noGrp="1"/>
          </p:cNvSpPr>
          <p:nvPr>
            <p:ph type="dt" idx="277"/>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788" name="PlaceHolder 5"/>
          <p:cNvSpPr>
            <a:spLocks noGrp="1"/>
          </p:cNvSpPr>
          <p:nvPr>
            <p:ph type="ftr" idx="278"/>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789" name="PlaceHolder 6"/>
          <p:cNvSpPr>
            <a:spLocks noGrp="1"/>
          </p:cNvSpPr>
          <p:nvPr>
            <p:ph type="sldNum" idx="279"/>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57A521B1-C466-4533-B316-22570A97FBDA}"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hyperlink" Target="https://fr.wikipedia.org/wiki/Ch&#244;mage_en_France#cite_note-4" TargetMode="External"/><Relationship Id="rId2" Type="http://schemas.openxmlformats.org/officeDocument/2006/relationships/hyperlink" Target="https://fr.wikipedia.org/wiki/Ch&#244;mage_en_France#cite_note-5" TargetMode="External"/><Relationship Id="rId3" Type="http://schemas.openxmlformats.org/officeDocument/2006/relationships/slide" Target="../slides/slide13.xml"/><Relationship Id="rId4"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hyperlink" Target="http://fr.wikipedia.org/wiki/Pr&#233;carit&#233;#cite_note-1" TargetMode="External"/><Relationship Id="rId2" Type="http://schemas.openxmlformats.org/officeDocument/2006/relationships/hyperlink" Target="http://fr.wikipedia.org/wiki/Joseph_Wresinski" TargetMode="External"/><Relationship Id="rId3" Type="http://schemas.openxmlformats.org/officeDocument/2006/relationships/hyperlink" Target="http://fr.wikipedia.org/wiki/Joseph_Wresinski" TargetMode="External"/><Relationship Id="rId4" Type="http://schemas.openxmlformats.org/officeDocument/2006/relationships/hyperlink" Target="http://fr.wikipedia.org/wiki/Journal_officiel" TargetMode="External"/><Relationship Id="rId5" Type="http://schemas.openxmlformats.org/officeDocument/2006/relationships/slide" Target="../slides/slide15.xml"/><Relationship Id="rId6"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hyperlink" Target="http://fr.wikipedia.org/wiki/Ing&#233;nierie_de_formation#cite_note-1" TargetMode="External"/><Relationship Id="rId2" Type="http://schemas.openxmlformats.org/officeDocument/2006/relationships/hyperlink" Target="http://fr.wikipedia.org/wiki/&#201;valuation_de_la_formation_en_entreprise" TargetMode="External"/><Relationship Id="rId3" Type="http://schemas.openxmlformats.org/officeDocument/2006/relationships/slide" Target="../slides/slide2.xml"/><Relationship Id="rId4"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fr.wikipedia.org/wiki/Michel_Maffesoli" TargetMode="External"/><Relationship Id="rId2" Type="http://schemas.openxmlformats.org/officeDocument/2006/relationships/hyperlink" Target="http://fr.wikipedia.org/wiki/Michel_Maffesoli" TargetMode="External"/><Relationship Id="rId3" Type="http://schemas.openxmlformats.org/officeDocument/2006/relationships/hyperlink" Target="http://fr.wikipedia.org/wiki/Identit&#233;" TargetMode="External"/><Relationship Id="rId4" Type="http://schemas.openxmlformats.org/officeDocument/2006/relationships/hyperlink" Target="http://fr.wikipedia.org/wiki/Fragmentation" TargetMode="External"/><Relationship Id="rId5" Type="http://schemas.openxmlformats.org/officeDocument/2006/relationships/hyperlink" Target="http://fr.wikipedia.org/wiki/Michel_Freitag" TargetMode="External"/><Relationship Id="rId6" Type="http://schemas.openxmlformats.org/officeDocument/2006/relationships/hyperlink" Target="http://fr.wikipedia.org/wiki/Michel_Freitag" TargetMode="External"/><Relationship Id="rId7" Type="http://schemas.openxmlformats.org/officeDocument/2006/relationships/slide" Target="../slides/slide7.xml"/><Relationship Id="rId8"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PlaceHolder 1"/>
          <p:cNvSpPr>
            <a:spLocks noGrp="1"/>
          </p:cNvSpPr>
          <p:nvPr>
            <p:ph type="sldImg"/>
          </p:nvPr>
        </p:nvSpPr>
        <p:spPr>
          <a:xfrm>
            <a:off x="1143000" y="685800"/>
            <a:ext cx="4571280" cy="3428280"/>
          </a:xfrm>
          <a:prstGeom prst="rect">
            <a:avLst/>
          </a:prstGeom>
          <a:ln w="0">
            <a:noFill/>
          </a:ln>
        </p:spPr>
      </p:sp>
      <p:sp>
        <p:nvSpPr>
          <p:cNvPr id="1185"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186" name="PlaceHolder 3"/>
          <p:cNvSpPr>
            <a:spLocks noGrp="1"/>
          </p:cNvSpPr>
          <p:nvPr>
            <p:ph type="sldNum" idx="288"/>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3D9BA4EC-AB7B-4B69-91F7-B795D0599B8A}" type="slidenum">
              <a:rPr b="0" lang="fr-FR" sz="1200" spc="-1" strike="noStrike">
                <a:solidFill>
                  <a:srgbClr val="000000"/>
                </a:solidFill>
                <a:latin typeface="+mn-lt"/>
                <a:ea typeface="+mn-ea"/>
              </a:rPr>
              <a:t>106</a:t>
            </a:fld>
            <a:endParaRPr b="0" lang="fr-FR" sz="1200" spc="-1" strike="noStrike">
              <a:solidFill>
                <a:srgbClr val="000000"/>
              </a:solidFill>
              <a:latin typeface="Times New Roman"/>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7" name="PlaceHolder 1"/>
          <p:cNvSpPr>
            <a:spLocks noGrp="1"/>
          </p:cNvSpPr>
          <p:nvPr>
            <p:ph type="sldImg"/>
          </p:nvPr>
        </p:nvSpPr>
        <p:spPr>
          <a:xfrm>
            <a:off x="1143000" y="685800"/>
            <a:ext cx="4571280" cy="3428280"/>
          </a:xfrm>
          <a:prstGeom prst="rect">
            <a:avLst/>
          </a:prstGeom>
          <a:ln w="0">
            <a:noFill/>
          </a:ln>
        </p:spPr>
      </p:sp>
      <p:sp>
        <p:nvSpPr>
          <p:cNvPr id="1308"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309" name="PlaceHolder 3"/>
          <p:cNvSpPr>
            <a:spLocks noGrp="1"/>
          </p:cNvSpPr>
          <p:nvPr>
            <p:ph type="sldNum" idx="330"/>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6811FCC8-810B-4F49-A446-199D136961BD}"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0" name="PlaceHolder 1"/>
          <p:cNvSpPr>
            <a:spLocks noGrp="1"/>
          </p:cNvSpPr>
          <p:nvPr>
            <p:ph type="sldImg"/>
          </p:nvPr>
        </p:nvSpPr>
        <p:spPr>
          <a:xfrm>
            <a:off x="1143000" y="685800"/>
            <a:ext cx="4571280" cy="3428280"/>
          </a:xfrm>
          <a:prstGeom prst="rect">
            <a:avLst/>
          </a:prstGeom>
          <a:ln w="0">
            <a:noFill/>
          </a:ln>
        </p:spPr>
      </p:sp>
      <p:sp>
        <p:nvSpPr>
          <p:cNvPr id="1311"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312" name="PlaceHolder 3"/>
          <p:cNvSpPr>
            <a:spLocks noGrp="1"/>
          </p:cNvSpPr>
          <p:nvPr>
            <p:ph type="sldNum" idx="331"/>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4EC99729-57DE-44F7-BC0C-1F483946B88D}"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3" name="PlaceHolder 1"/>
          <p:cNvSpPr>
            <a:spLocks noGrp="1"/>
          </p:cNvSpPr>
          <p:nvPr>
            <p:ph type="sldImg"/>
          </p:nvPr>
        </p:nvSpPr>
        <p:spPr>
          <a:xfrm>
            <a:off x="1143000" y="685800"/>
            <a:ext cx="4571280" cy="3428280"/>
          </a:xfrm>
          <a:prstGeom prst="rect">
            <a:avLst/>
          </a:prstGeom>
          <a:ln w="0">
            <a:noFill/>
          </a:ln>
        </p:spPr>
      </p:sp>
      <p:sp>
        <p:nvSpPr>
          <p:cNvPr id="1314"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315" name="PlaceHolder 3"/>
          <p:cNvSpPr>
            <a:spLocks noGrp="1"/>
          </p:cNvSpPr>
          <p:nvPr>
            <p:ph type="sldNum" idx="332"/>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CFF11DFB-C9ED-44E6-A2C0-02B45DC336CD}"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6" name="PlaceHolder 1"/>
          <p:cNvSpPr>
            <a:spLocks noGrp="1"/>
          </p:cNvSpPr>
          <p:nvPr>
            <p:ph type="sldImg"/>
          </p:nvPr>
        </p:nvSpPr>
        <p:spPr>
          <a:xfrm>
            <a:off x="1143000" y="685800"/>
            <a:ext cx="4571280" cy="3428280"/>
          </a:xfrm>
          <a:prstGeom prst="rect">
            <a:avLst/>
          </a:prstGeom>
          <a:ln w="0">
            <a:noFill/>
          </a:ln>
        </p:spPr>
      </p:sp>
      <p:sp>
        <p:nvSpPr>
          <p:cNvPr id="1317"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318" name="PlaceHolder 3"/>
          <p:cNvSpPr>
            <a:spLocks noGrp="1"/>
          </p:cNvSpPr>
          <p:nvPr>
            <p:ph type="sldNum" idx="333"/>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2EE6A68C-DB48-41CB-9CEB-EF5D58A1A2C6}"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4" name="PlaceHolder 1"/>
          <p:cNvSpPr>
            <a:spLocks noGrp="1"/>
          </p:cNvSpPr>
          <p:nvPr>
            <p:ph type="sldImg"/>
          </p:nvPr>
        </p:nvSpPr>
        <p:spPr>
          <a:xfrm>
            <a:off x="1143000" y="685800"/>
            <a:ext cx="4571280" cy="3428280"/>
          </a:xfrm>
          <a:prstGeom prst="rect">
            <a:avLst/>
          </a:prstGeom>
          <a:ln w="0">
            <a:noFill/>
          </a:ln>
        </p:spPr>
      </p:sp>
      <p:sp>
        <p:nvSpPr>
          <p:cNvPr id="1205"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206" name="PlaceHolder 3"/>
          <p:cNvSpPr>
            <a:spLocks noGrp="1"/>
          </p:cNvSpPr>
          <p:nvPr>
            <p:ph type="sldNum" idx="295"/>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6F2EFCF9-8C7B-46A8-8C78-0271614293B6}"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7" name="PlaceHolder 1"/>
          <p:cNvSpPr>
            <a:spLocks noGrp="1"/>
          </p:cNvSpPr>
          <p:nvPr>
            <p:ph type="sldImg"/>
          </p:nvPr>
        </p:nvSpPr>
        <p:spPr>
          <a:xfrm>
            <a:off x="1143000" y="685800"/>
            <a:ext cx="4571280" cy="3428280"/>
          </a:xfrm>
          <a:prstGeom prst="rect">
            <a:avLst/>
          </a:prstGeom>
          <a:ln w="0">
            <a:noFill/>
          </a:ln>
        </p:spPr>
      </p:sp>
      <p:sp>
        <p:nvSpPr>
          <p:cNvPr id="1208"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Les catégories utilisées pour les statistiques du chômage : https://www.service-public.fr/particuliers/vosdroits/F13240</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http://www.lefigaro.fr/emploi/2017/05/17/09005-20170517ARTFIG00276-la-france-comptait-292-millions-d-actifs-en-2016.php</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p:txBody>
      </p:sp>
      <p:sp>
        <p:nvSpPr>
          <p:cNvPr id="1209" name="PlaceHolder 3"/>
          <p:cNvSpPr>
            <a:spLocks noGrp="1"/>
          </p:cNvSpPr>
          <p:nvPr>
            <p:ph type="sldNum" idx="296"/>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BCBDB07F-27F7-45CD-AD32-A27DDF8B78F9}"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0" name="PlaceHolder 1"/>
          <p:cNvSpPr>
            <a:spLocks noGrp="1"/>
          </p:cNvSpPr>
          <p:nvPr>
            <p:ph type="sldImg"/>
          </p:nvPr>
        </p:nvSpPr>
        <p:spPr>
          <a:xfrm>
            <a:off x="1143000" y="685800"/>
            <a:ext cx="4571280" cy="3428280"/>
          </a:xfrm>
          <a:prstGeom prst="rect">
            <a:avLst/>
          </a:prstGeom>
          <a:ln w="0">
            <a:noFill/>
          </a:ln>
        </p:spPr>
      </p:sp>
      <p:sp>
        <p:nvSpPr>
          <p:cNvPr id="1211"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Source : https://fr.wikipedia.org/wiki/Ch%C3%B4mage_en_France</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a:p>
            <a:pPr marL="216000" indent="-216000">
              <a:lnSpc>
                <a:spcPct val="100000"/>
              </a:lnSpc>
              <a:buNone/>
              <a:tabLst>
                <a:tab algn="l" pos="0"/>
              </a:tabLst>
            </a:pPr>
            <a:r>
              <a:rPr b="0" lang="fr-FR" sz="1200" spc="-1" strike="noStrike">
                <a:solidFill>
                  <a:srgbClr val="000000"/>
                </a:solidFill>
                <a:latin typeface="+mn-lt"/>
                <a:ea typeface="+mn-ea"/>
              </a:rPr>
              <a:t>Toutes catégories confondues, le chômage concerne plus de </a:t>
            </a:r>
            <a:r>
              <a:rPr b="1" lang="fr-FR" sz="1200" spc="-1" strike="noStrike">
                <a:solidFill>
                  <a:srgbClr val="000000"/>
                </a:solidFill>
                <a:latin typeface="+mn-lt"/>
                <a:ea typeface="+mn-ea"/>
              </a:rPr>
              <a:t>6,17 millions de personnes, soit plus de 23 %</a:t>
            </a:r>
            <a:r>
              <a:rPr b="1" lang="fr-FR" sz="1200" spc="-1" strike="noStrike" u="sng" baseline="30000">
                <a:solidFill>
                  <a:srgbClr val="000000"/>
                </a:solidFill>
                <a:uFillTx/>
                <a:latin typeface="+mn-lt"/>
                <a:ea typeface="+mn-ea"/>
                <a:hlinkClick r:id="rId1"/>
              </a:rPr>
              <a:t>4</a:t>
            </a:r>
            <a:r>
              <a:rPr b="0" lang="fr-FR" sz="1200" spc="-1" strike="noStrike">
                <a:solidFill>
                  <a:srgbClr val="000000"/>
                </a:solidFill>
                <a:latin typeface="+mn-lt"/>
                <a:ea typeface="+mn-ea"/>
              </a:rPr>
              <a:t>. Selon certains économistes tentant d'évaluer le chômage invisible, il y aurait plus de 8,5 millions de personnes sans emploi et de travailleurs pauvres occasionnels</a:t>
            </a:r>
            <a:r>
              <a:rPr b="0" lang="fr-FR" sz="1200" spc="-1" strike="noStrike" u="sng" baseline="30000">
                <a:solidFill>
                  <a:srgbClr val="000000"/>
                </a:solidFill>
                <a:uFillTx/>
                <a:latin typeface="+mn-lt"/>
                <a:ea typeface="+mn-ea"/>
                <a:hlinkClick r:id="rId2"/>
              </a:rPr>
              <a:t>5</a:t>
            </a:r>
            <a:endParaRPr b="0" lang="fr-FR" sz="1200" spc="-1" strike="noStrike">
              <a:solidFill>
                <a:srgbClr val="000000"/>
              </a:solidFill>
              <a:latin typeface="Arial"/>
            </a:endParaRPr>
          </a:p>
          <a:p>
            <a:pPr marL="216000" indent="-216000">
              <a:lnSpc>
                <a:spcPct val="100000"/>
              </a:lnSpc>
              <a:buNone/>
              <a:tabLst>
                <a:tab algn="l" pos="0"/>
              </a:tabLst>
            </a:pPr>
            <a:endParaRPr b="0" lang="fr-FR" sz="12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mn-lt"/>
                <a:ea typeface="+mn-ea"/>
              </a:rPr>
              <a:t>Voir aussi le site de Alternative économique : http://www.alternatives-economiques.fr/trois-ou-cinq-millions-de-chomeurs_fr_art_1266_66173.html</a:t>
            </a:r>
            <a:endParaRPr b="0" lang="fr-FR" sz="2000" spc="-1" strike="noStrike">
              <a:solidFill>
                <a:srgbClr val="000000"/>
              </a:solidFill>
              <a:latin typeface="Arial"/>
            </a:endParaRPr>
          </a:p>
        </p:txBody>
      </p:sp>
      <p:sp>
        <p:nvSpPr>
          <p:cNvPr id="1212" name="PlaceHolder 3"/>
          <p:cNvSpPr>
            <a:spLocks noGrp="1"/>
          </p:cNvSpPr>
          <p:nvPr>
            <p:ph type="sldNum" idx="297"/>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A2E15AE8-BE10-4355-8ED0-52E85CA395D9}"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3" name="PlaceHolder 1"/>
          <p:cNvSpPr>
            <a:spLocks noGrp="1"/>
          </p:cNvSpPr>
          <p:nvPr>
            <p:ph type="sldImg"/>
          </p:nvPr>
        </p:nvSpPr>
        <p:spPr>
          <a:xfrm>
            <a:off x="1143000" y="685800"/>
            <a:ext cx="4571280" cy="3428280"/>
          </a:xfrm>
          <a:prstGeom prst="rect">
            <a:avLst/>
          </a:prstGeom>
          <a:ln w="0">
            <a:noFill/>
          </a:ln>
        </p:spPr>
      </p:sp>
      <p:sp>
        <p:nvSpPr>
          <p:cNvPr id="1214"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http://www.insee.fr/fr/themes/tableau.asp?reg_id=0&amp;ref_id=NATASF03362</a:t>
            </a:r>
            <a:endParaRPr b="0" lang="fr-FR" sz="2000" spc="-1" strike="noStrike">
              <a:solidFill>
                <a:srgbClr val="000000"/>
              </a:solidFill>
              <a:latin typeface="Arial"/>
            </a:endParaRPr>
          </a:p>
        </p:txBody>
      </p:sp>
      <p:sp>
        <p:nvSpPr>
          <p:cNvPr id="1215" name="PlaceHolder 3"/>
          <p:cNvSpPr>
            <a:spLocks noGrp="1"/>
          </p:cNvSpPr>
          <p:nvPr>
            <p:ph type="sldNum" idx="298"/>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11907636-E3F2-4B4B-AA6C-DA766324594A}"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6" name="PlaceHolder 1"/>
          <p:cNvSpPr>
            <a:spLocks noGrp="1"/>
          </p:cNvSpPr>
          <p:nvPr>
            <p:ph type="sldImg"/>
          </p:nvPr>
        </p:nvSpPr>
        <p:spPr>
          <a:xfrm>
            <a:off x="1143000" y="685800"/>
            <a:ext cx="4571280" cy="3428280"/>
          </a:xfrm>
          <a:prstGeom prst="rect">
            <a:avLst/>
          </a:prstGeom>
          <a:ln w="0">
            <a:noFill/>
          </a:ln>
        </p:spPr>
      </p:sp>
      <p:sp>
        <p:nvSpPr>
          <p:cNvPr id="1217"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 </a:t>
            </a:r>
            <a:r>
              <a:rPr b="1" lang="fr-FR" sz="2000" spc="-1" strike="noStrike">
                <a:solidFill>
                  <a:srgbClr val="000000"/>
                </a:solidFill>
                <a:latin typeface="Arial"/>
              </a:rPr>
              <a:t>La précarité </a:t>
            </a:r>
            <a:r>
              <a:rPr b="0" lang="fr-FR" sz="2000" spc="-1" strike="noStrike">
                <a:solidFill>
                  <a:srgbClr val="000000"/>
                </a:solidFill>
                <a:latin typeface="Arial"/>
              </a:rPr>
              <a:t>est l'absence d'une ou plusieurs des sécurités permettant aux personnes et aux familles d'assumer leurs responsabilités élémentaires et de jouir de leurs droits fondamentaux. L'insécurité qui en résulte peut être plus ou moins étendue et avoir des conséquences plus ou moins graves et définitives</a:t>
            </a:r>
            <a:r>
              <a:rPr b="0" lang="fr-FR" sz="2000" spc="-1" strike="noStrike" u="sng" baseline="30000">
                <a:solidFill>
                  <a:srgbClr val="000000"/>
                </a:solidFill>
                <a:uFillTx/>
                <a:latin typeface="Arial"/>
                <a:hlinkClick r:id="rId1"/>
              </a:rPr>
              <a:t>1</a:t>
            </a:r>
            <a:r>
              <a:rPr b="0" lang="fr-FR" sz="2000" spc="-1" strike="noStrike">
                <a:solidFill>
                  <a:srgbClr val="000000"/>
                </a:solidFill>
                <a:latin typeface="Arial"/>
              </a:rPr>
              <a:t>.</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Elle conduit le plus souvent à la grande pauvreté quand elle affecte plusieurs domaines de l'existence qu'elle tend à se prolonger dans le temps et devient persistante, qu'elle compromet gravement les chances de reconquérir ses droits et de ré-assumer ses responsabilités par soi-même dans un avenir prévisible. »</a:t>
            </a:r>
            <a:r>
              <a:rPr b="0" lang="fr-FR" sz="2000" spc="-1" strike="noStrike" u="sng">
                <a:solidFill>
                  <a:srgbClr val="000000"/>
                </a:solidFill>
                <a:uFillTx/>
                <a:latin typeface="Arial"/>
                <a:hlinkClick r:id="rId2"/>
              </a:rPr>
              <a:t> Joseph </a:t>
            </a:r>
            <a:r>
              <a:rPr b="0" lang="fr-FR" sz="2000" spc="-1" strike="noStrike" u="sng">
                <a:solidFill>
                  <a:srgbClr val="000000"/>
                </a:solidFill>
                <a:uFillTx/>
                <a:latin typeface="Arial"/>
                <a:hlinkClick r:id="rId3"/>
              </a:rPr>
              <a:t>Wresinski</a:t>
            </a:r>
            <a:r>
              <a:rPr b="0" lang="fr-FR" sz="2000" spc="-1" strike="noStrike">
                <a:solidFill>
                  <a:srgbClr val="000000"/>
                </a:solidFill>
                <a:latin typeface="Arial"/>
              </a:rPr>
              <a:t>, </a:t>
            </a:r>
            <a:r>
              <a:rPr b="0" i="1" lang="fr-FR" sz="2000" spc="-1" strike="noStrike">
                <a:solidFill>
                  <a:srgbClr val="000000"/>
                </a:solidFill>
                <a:latin typeface="Arial"/>
              </a:rPr>
              <a:t>Grande pauvreté et précarité économique et sociale</a:t>
            </a:r>
            <a:r>
              <a:rPr b="0" lang="fr-FR" sz="2000" spc="-1" strike="noStrike">
                <a:solidFill>
                  <a:srgbClr val="000000"/>
                </a:solidFill>
                <a:latin typeface="Arial"/>
              </a:rPr>
              <a:t>, Paris, </a:t>
            </a:r>
            <a:r>
              <a:rPr b="0" lang="fr-FR" sz="2000" spc="-1" strike="noStrike" u="sng">
                <a:solidFill>
                  <a:srgbClr val="000000"/>
                </a:solidFill>
                <a:uFillTx/>
                <a:latin typeface="Arial"/>
                <a:hlinkClick r:id="rId4"/>
              </a:rPr>
              <a:t>Journal officiel</a:t>
            </a:r>
            <a:r>
              <a:rPr b="0" lang="fr-FR" sz="2000" spc="-1" strike="noStrike">
                <a:solidFill>
                  <a:srgbClr val="000000"/>
                </a:solidFill>
                <a:latin typeface="Arial"/>
              </a:rPr>
              <a:t>, 1987, p 6</a:t>
            </a:r>
            <a:endParaRPr b="0" lang="fr-FR" sz="2000" spc="-1" strike="noStrike">
              <a:solidFill>
                <a:srgbClr val="000000"/>
              </a:solidFill>
              <a:latin typeface="Arial"/>
            </a:endParaRPr>
          </a:p>
        </p:txBody>
      </p:sp>
      <p:sp>
        <p:nvSpPr>
          <p:cNvPr id="1218" name="PlaceHolder 3"/>
          <p:cNvSpPr>
            <a:spLocks noGrp="1"/>
          </p:cNvSpPr>
          <p:nvPr>
            <p:ph type="sldNum" idx="299"/>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243D541F-F894-4E76-9481-A3C54B8805CC}"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9" name="PlaceHolder 1"/>
          <p:cNvSpPr>
            <a:spLocks noGrp="1"/>
          </p:cNvSpPr>
          <p:nvPr>
            <p:ph type="sldImg"/>
          </p:nvPr>
        </p:nvSpPr>
        <p:spPr>
          <a:xfrm>
            <a:off x="1143000" y="685800"/>
            <a:ext cx="4571280" cy="3428280"/>
          </a:xfrm>
          <a:prstGeom prst="rect">
            <a:avLst/>
          </a:prstGeom>
          <a:ln w="0">
            <a:noFill/>
          </a:ln>
        </p:spPr>
      </p:sp>
      <p:sp>
        <p:nvSpPr>
          <p:cNvPr id="1220"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https://www.cnle.gouv.fr/IMG/pdf/CNLE_Chiffres_Cles_2015.pdf</a:t>
            </a:r>
            <a:endParaRPr b="0" lang="fr-FR" sz="2000" spc="-1" strike="noStrike">
              <a:solidFill>
                <a:srgbClr val="000000"/>
              </a:solidFill>
              <a:latin typeface="Arial"/>
            </a:endParaRPr>
          </a:p>
        </p:txBody>
      </p:sp>
      <p:sp>
        <p:nvSpPr>
          <p:cNvPr id="1221" name="PlaceHolder 3"/>
          <p:cNvSpPr>
            <a:spLocks noGrp="1"/>
          </p:cNvSpPr>
          <p:nvPr>
            <p:ph type="sldNum" idx="300"/>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77B12CD1-4CDF-4C4F-AF09-4D9E2D2F01D9}"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2" name="PlaceHolder 1"/>
          <p:cNvSpPr>
            <a:spLocks noGrp="1"/>
          </p:cNvSpPr>
          <p:nvPr>
            <p:ph type="sldImg"/>
          </p:nvPr>
        </p:nvSpPr>
        <p:spPr>
          <a:xfrm>
            <a:off x="1143000" y="685800"/>
            <a:ext cx="4571280" cy="3428280"/>
          </a:xfrm>
          <a:prstGeom prst="rect">
            <a:avLst/>
          </a:prstGeom>
          <a:ln w="0">
            <a:noFill/>
          </a:ln>
        </p:spPr>
      </p:sp>
      <p:sp>
        <p:nvSpPr>
          <p:cNvPr id="1223"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(1) Le RSA remplace le RMI et l'API en France métropolitaine à compter du 01/06/2009, puis le 1er janvier 2011 dans les départements d'outre-mer (1er janvier 2012 à Mayotte). Seule une partie du RSA (le RSA socle) est considérée comme un minimum social.</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(2) l'ATA remplace l'AI pour les entrées à compter du 16 novembre 2006.</a:t>
            </a:r>
            <a:r>
              <a:rPr b="0" lang="fr-FR" sz="2000" spc="-1" strike="noStrike">
                <a:solidFill>
                  <a:srgbClr val="000000"/>
                </a:solidFill>
                <a:latin typeface="+mn-lt"/>
                <a:ea typeface="+mn-ea"/>
              </a:rPr>
              <a:t> </a:t>
            </a:r>
            <a:r>
              <a:rPr b="0" lang="fr-FR" sz="1200" spc="-1" strike="noStrike">
                <a:solidFill>
                  <a:srgbClr val="000000"/>
                </a:solidFill>
                <a:latin typeface="+mn-lt"/>
                <a:ea typeface="+mn-ea"/>
              </a:rPr>
              <a:t>(3) L'ASPA est entrée en vigueur le 13 janvier 2007. Elle se substitue, pour les nouveaux bénéficiaires, aux anciennes allocations du minimum vieillesse, notamment à l'ASV.</a:t>
            </a:r>
            <a:r>
              <a:rPr b="0" lang="fr-FR" sz="2000" spc="-1" strike="noStrike">
                <a:solidFill>
                  <a:srgbClr val="000000"/>
                </a:solidFill>
                <a:latin typeface="+mn-lt"/>
                <a:ea typeface="+mn-ea"/>
              </a:rPr>
              <a:t> </a:t>
            </a:r>
            <a:r>
              <a:rPr b="0" lang="fr-FR" sz="1200" spc="-1" strike="noStrike">
                <a:solidFill>
                  <a:srgbClr val="000000"/>
                </a:solidFill>
                <a:latin typeface="+mn-lt"/>
                <a:ea typeface="+mn-ea"/>
              </a:rPr>
              <a:t> (4) L'ATS  remplace l'AER pour les entrées à compter du 1er janvier 2011.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 Depuis le 1 septembre 2010, le champ du RSA s'est élargit au moins de 25 ans (sous conditions de travail). Les allocataires du "RSA jeune" représentent moins de 1% de l'ensemble.</a:t>
            </a:r>
            <a:r>
              <a:rPr b="0" lang="fr-FR" sz="2000" spc="-1" strike="noStrike">
                <a:solidFill>
                  <a:srgbClr val="000000"/>
                </a:solidFill>
                <a:latin typeface="+mn-lt"/>
                <a:ea typeface="+mn-ea"/>
              </a:rPr>
              <a:t> </a:t>
            </a:r>
            <a:r>
              <a:rPr b="0" lang="fr-FR" sz="1200" spc="-1" strike="noStrike">
                <a:solidFill>
                  <a:srgbClr val="000000"/>
                </a:solidFill>
                <a:latin typeface="+mn-lt"/>
                <a:ea typeface="+mn-ea"/>
              </a:rPr>
              <a:t> ** : données semi définitives</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1" lang="fr-FR" sz="1200" spc="-1" strike="noStrike">
                <a:solidFill>
                  <a:srgbClr val="000000"/>
                </a:solidFill>
                <a:latin typeface="+mn-lt"/>
                <a:ea typeface="+mn-ea"/>
              </a:rPr>
              <a:t>Champ</a:t>
            </a:r>
            <a:r>
              <a:rPr b="0" lang="fr-FR" sz="1200" spc="-1" strike="noStrike">
                <a:solidFill>
                  <a:srgbClr val="000000"/>
                </a:solidFill>
                <a:latin typeface="+mn-lt"/>
                <a:ea typeface="+mn-ea"/>
              </a:rPr>
              <a:t> : France métropolitaine.</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1" lang="fr-FR" sz="1200" spc="-1" strike="noStrike">
                <a:solidFill>
                  <a:srgbClr val="000000"/>
                </a:solidFill>
                <a:latin typeface="+mn-lt"/>
                <a:ea typeface="+mn-ea"/>
              </a:rPr>
              <a:t>Sources</a:t>
            </a:r>
            <a:r>
              <a:rPr b="0" lang="fr-FR" sz="1200" spc="-1" strike="noStrike">
                <a:solidFill>
                  <a:srgbClr val="000000"/>
                </a:solidFill>
                <a:latin typeface="+mn-lt"/>
                <a:ea typeface="+mn-ea"/>
              </a:rPr>
              <a:t> : Cnamts, Cnaf, Msa, Drees, Pôle emploi, Fsv, Cnav, Cdc</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r>
              <a:rPr b="0" lang="fr-FR" sz="1200" spc="-1" strike="noStrike">
                <a:solidFill>
                  <a:srgbClr val="000000"/>
                </a:solidFill>
                <a:latin typeface="+mn-lt"/>
                <a:ea typeface="+mn-ea"/>
              </a:rPr>
              <a:t> </a:t>
            </a:r>
            <a:r>
              <a:rPr b="0" lang="fr-FR" sz="2000" spc="-1" strike="noStrike">
                <a:solidFill>
                  <a:srgbClr val="000000"/>
                </a:solidFill>
                <a:latin typeface="+mn-lt"/>
                <a:ea typeface="+mn-ea"/>
              </a:rPr>
              <a:t> </a:t>
            </a:r>
            <a:endParaRPr b="0" lang="fr-FR" sz="2000" spc="-1" strike="noStrike">
              <a:solidFill>
                <a:srgbClr val="000000"/>
              </a:solidFill>
              <a:latin typeface="Arial"/>
            </a:endParaRPr>
          </a:p>
        </p:txBody>
      </p:sp>
      <p:sp>
        <p:nvSpPr>
          <p:cNvPr id="1224" name="PlaceHolder 3"/>
          <p:cNvSpPr>
            <a:spLocks noGrp="1"/>
          </p:cNvSpPr>
          <p:nvPr>
            <p:ph type="sldNum" idx="301"/>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E14AF2E2-46FB-4AED-B69E-5B4365DF0190}"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7" name="PlaceHolder 1"/>
          <p:cNvSpPr>
            <a:spLocks noGrp="1"/>
          </p:cNvSpPr>
          <p:nvPr>
            <p:ph type="hdr"/>
          </p:nvPr>
        </p:nvSpPr>
        <p:spPr>
          <a:xfrm>
            <a:off x="0" y="0"/>
            <a:ext cx="2971080" cy="456480"/>
          </a:xfrm>
          <a:prstGeom prst="rect">
            <a:avLst/>
          </a:prstGeom>
          <a:noFill/>
          <a:ln w="0">
            <a:noFill/>
          </a:ln>
        </p:spPr>
        <p:txBody>
          <a:bodyPr lIns="0" rIns="0" tIns="0" bIns="0" anchor="t">
            <a:noAutofit/>
          </a:bodyPr>
          <a:p>
            <a:pPr indent="0">
              <a:lnSpc>
                <a:spcPct val="100000"/>
              </a:lnSpc>
              <a:buNone/>
            </a:pPr>
            <a:r>
              <a:rPr b="0" lang="fr-CH" sz="1200" spc="-1" strike="noStrike">
                <a:solidFill>
                  <a:srgbClr val="000000"/>
                </a:solidFill>
                <a:latin typeface="+mn-lt"/>
                <a:ea typeface="+mn-ea"/>
              </a:rPr>
              <a:t>Management de projets - Planification</a:t>
            </a:r>
            <a:endParaRPr b="0" lang="fr-FR" sz="1200" spc="-1" strike="noStrike">
              <a:solidFill>
                <a:srgbClr val="000000"/>
              </a:solidFill>
              <a:latin typeface="Times New Roman"/>
            </a:endParaRPr>
          </a:p>
        </p:txBody>
      </p:sp>
      <p:sp>
        <p:nvSpPr>
          <p:cNvPr id="1188" name="PlaceHolder 2"/>
          <p:cNvSpPr>
            <a:spLocks noGrp="1"/>
          </p:cNvSpPr>
          <p:nvPr>
            <p:ph type="ftr" idx="289"/>
          </p:nvPr>
        </p:nvSpPr>
        <p:spPr>
          <a:xfrm>
            <a:off x="0" y="8685360"/>
            <a:ext cx="2971080" cy="456480"/>
          </a:xfrm>
          <a:prstGeom prst="rect">
            <a:avLst/>
          </a:prstGeom>
          <a:noFill/>
          <a:ln w="0">
            <a:noFill/>
          </a:ln>
        </p:spPr>
        <p:txBody>
          <a:bodyPr lIns="0" rIns="0" tIns="0" bIns="0" anchor="b">
            <a:noAutofit/>
          </a:bodyPr>
          <a:lstStyle>
            <a:lvl1pPr indent="0">
              <a:lnSpc>
                <a:spcPct val="100000"/>
              </a:lnSpc>
              <a:buNone/>
              <a:defRPr b="0" lang="fr-CH" sz="1200" spc="-1" strike="noStrike">
                <a:solidFill>
                  <a:srgbClr val="000000"/>
                </a:solidFill>
                <a:latin typeface="Times New Roman"/>
              </a:defRPr>
            </a:lvl1pPr>
          </a:lstStyle>
          <a:p>
            <a:pPr indent="0">
              <a:lnSpc>
                <a:spcPct val="100000"/>
              </a:lnSpc>
              <a:buNone/>
            </a:pPr>
            <a:r>
              <a:rPr b="0" lang="fr-CH" sz="1200" spc="-1" strike="noStrike">
                <a:solidFill>
                  <a:srgbClr val="000000"/>
                </a:solidFill>
                <a:latin typeface="Times New Roman"/>
              </a:rPr>
              <a:t>Planification.ppt / 3.11.02 / V 3.2 / djd</a:t>
            </a:r>
            <a:endParaRPr b="0" lang="fr-FR" sz="1200" spc="-1" strike="noStrike">
              <a:solidFill>
                <a:srgbClr val="000000"/>
              </a:solidFill>
              <a:latin typeface="Times New Roman"/>
            </a:endParaRPr>
          </a:p>
        </p:txBody>
      </p:sp>
      <p:sp>
        <p:nvSpPr>
          <p:cNvPr id="1189" name="PlaceHolder 3"/>
          <p:cNvSpPr>
            <a:spLocks noGrp="1"/>
          </p:cNvSpPr>
          <p:nvPr>
            <p:ph type="sldNum" idx="290"/>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CH" sz="1200" spc="-1" strike="noStrike">
                <a:solidFill>
                  <a:srgbClr val="000000"/>
                </a:solidFill>
                <a:latin typeface="Times New Roman"/>
              </a:defRPr>
            </a:lvl1pPr>
          </a:lstStyle>
          <a:p>
            <a:pPr indent="0" algn="r">
              <a:lnSpc>
                <a:spcPct val="100000"/>
              </a:lnSpc>
              <a:buNone/>
            </a:pPr>
            <a:fld id="{5B48DC8C-2203-4611-9F08-6BF3D72057BA}" type="slidenum">
              <a:rPr b="0" lang="fr-CH" sz="1200" spc="-1" strike="noStrike">
                <a:solidFill>
                  <a:srgbClr val="000000"/>
                </a:solidFill>
                <a:latin typeface="Times New Roman"/>
              </a:rPr>
              <a:t>&lt;numéro&gt;</a:t>
            </a:fld>
            <a:endParaRPr b="0" lang="fr-FR" sz="1200" spc="-1" strike="noStrike">
              <a:solidFill>
                <a:srgbClr val="000000"/>
              </a:solidFill>
              <a:latin typeface="Times New Roman"/>
            </a:endParaRPr>
          </a:p>
        </p:txBody>
      </p:sp>
      <p:sp>
        <p:nvSpPr>
          <p:cNvPr id="1190" name="PlaceHolder 4"/>
          <p:cNvSpPr>
            <a:spLocks noGrp="1"/>
          </p:cNvSpPr>
          <p:nvPr>
            <p:ph type="sldImg"/>
          </p:nvPr>
        </p:nvSpPr>
        <p:spPr>
          <a:xfrm>
            <a:off x="1143000" y="685800"/>
            <a:ext cx="4571280" cy="3428280"/>
          </a:xfrm>
          <a:prstGeom prst="rect">
            <a:avLst/>
          </a:prstGeom>
          <a:ln w="0">
            <a:noFill/>
          </a:ln>
        </p:spPr>
      </p:sp>
      <p:sp>
        <p:nvSpPr>
          <p:cNvPr id="1191" name="PlaceHolder 5"/>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On entend par </a:t>
            </a:r>
            <a:r>
              <a:rPr b="1" lang="fr-FR" sz="2000" spc="-1" strike="noStrike">
                <a:solidFill>
                  <a:srgbClr val="000000"/>
                </a:solidFill>
                <a:latin typeface="Arial"/>
              </a:rPr>
              <a:t>Ingénierie de formation</a:t>
            </a:r>
            <a:r>
              <a:rPr b="0" lang="fr-FR" sz="2000" spc="-1" strike="noStrike">
                <a:solidFill>
                  <a:srgbClr val="000000"/>
                </a:solidFill>
                <a:latin typeface="Arial"/>
              </a:rPr>
              <a:t> un ensemble de démarches méthodiques et cohérentes qui sont mises en œuvre dans la conception d'actions ou de dispositifs de formation afin d'atteindre efficacement l'objectif visé.</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L'ingénierie de formation</a:t>
            </a:r>
            <a:r>
              <a:rPr b="0" lang="fr-FR" sz="2000" spc="-1" strike="noStrike" u="sng" baseline="30000">
                <a:solidFill>
                  <a:srgbClr val="000000"/>
                </a:solidFill>
                <a:uFillTx/>
                <a:latin typeface="Arial"/>
                <a:hlinkClick r:id="rId1"/>
              </a:rPr>
              <a:t>1</a:t>
            </a:r>
            <a:r>
              <a:rPr b="0" lang="fr-FR" sz="2000" spc="-1" strike="noStrike">
                <a:solidFill>
                  <a:srgbClr val="000000"/>
                </a:solidFill>
                <a:latin typeface="Arial"/>
              </a:rPr>
              <a:t> s'intéresse particulièrement au développement des compétences dans le cadre du montage du dispositif de formation pour répondre à une demande donnée.</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Plus explicitement, l'ingénierie de formation comprend les méthodes et pratiques de l'analyse de la demande et des besoins de formation ; la conception d'un projet de formation ; la définition des méthodes et moyens à mettre en œuvre ; la coordination et le suivi de la formation ; l'</a:t>
            </a:r>
            <a:r>
              <a:rPr b="0" lang="fr-FR" sz="2000" spc="-1" strike="noStrike" u="sng">
                <a:solidFill>
                  <a:srgbClr val="000000"/>
                </a:solidFill>
                <a:uFillTx/>
                <a:latin typeface="Arial"/>
                <a:hlinkClick r:id="rId2"/>
              </a:rPr>
              <a:t>évaluation de la formation</a:t>
            </a:r>
            <a:r>
              <a:rPr b="0" lang="fr-FR" sz="2000" spc="-1" strike="noStrike">
                <a:solidFill>
                  <a:srgbClr val="000000"/>
                </a:solidFill>
                <a:latin typeface="Arial"/>
              </a:rPr>
              <a:t> ainsi que les modes de validation envisagés.</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5" name="PlaceHolder 1"/>
          <p:cNvSpPr>
            <a:spLocks noGrp="1"/>
          </p:cNvSpPr>
          <p:nvPr>
            <p:ph type="sldImg"/>
          </p:nvPr>
        </p:nvSpPr>
        <p:spPr>
          <a:xfrm>
            <a:off x="1143000" y="685800"/>
            <a:ext cx="4571280" cy="3428280"/>
          </a:xfrm>
          <a:prstGeom prst="rect">
            <a:avLst/>
          </a:prstGeom>
          <a:ln w="0">
            <a:noFill/>
          </a:ln>
        </p:spPr>
      </p:sp>
      <p:sp>
        <p:nvSpPr>
          <p:cNvPr id="1226"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La notion de handicap possède des acceptions multiples et présente donc un contour assez flou </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La volonté des associations d’associer le soin psychiatrique à d’autres approches</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La notion de HD Psychique procède de la volonté d’éviter la confusion entre maladie mentale et le handicap mental (= idée que le mental évoque la déficience intellectuelle = vision défectuologique) </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Par définition (CIH &amp; CIF), au regard du modèle social du HD,  un handicap n’est jamais psychique (ni moteur, ni sensoriel ou intellectuel) c’est la déficience qui peut être motrice, sensorielle, psychique</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Il faudrait plutôt parler de « handicap d’origine psychique » (en référence au modèle situationnel du handicap promu par la CIF)</a:t>
            </a:r>
            <a:endParaRPr b="0" lang="fr-FR" sz="20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En d’autres termes, ce n’est pas l’altération de la fonction psychique qui est le handicap, mais bien la limitation d’activité</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liée à cette altération.</a:t>
            </a:r>
            <a:endParaRPr b="0" lang="fr-FR" sz="1200" spc="-1" strike="noStrike">
              <a:solidFill>
                <a:srgbClr val="000000"/>
              </a:solidFill>
              <a:latin typeface="Arial"/>
            </a:endParaRPr>
          </a:p>
          <a:p>
            <a:pPr marL="171360" indent="-171360">
              <a:lnSpc>
                <a:spcPct val="100000"/>
              </a:lnSpc>
              <a:buClr>
                <a:srgbClr val="000000"/>
              </a:buClr>
              <a:buFont typeface="Symbol"/>
              <a:buChar char="Þ"/>
              <a:tabLst>
                <a:tab algn="l" pos="0"/>
              </a:tabLst>
            </a:pPr>
            <a:r>
              <a:rPr b="0" lang="fr-FR" sz="1200" spc="-1" strike="noStrike">
                <a:solidFill>
                  <a:srgbClr val="000000"/>
                </a:solidFill>
                <a:latin typeface="+mn-lt"/>
                <a:ea typeface="+mn-ea"/>
              </a:rPr>
              <a:t>il n’y a pas nécessairement de relation mécanique et proportionnelle entre la déficience et le handicap.</a:t>
            </a:r>
            <a:endParaRPr b="0" lang="fr-FR" sz="1200" spc="-1" strike="noStrike">
              <a:solidFill>
                <a:srgbClr val="000000"/>
              </a:solidFill>
              <a:latin typeface="Arial"/>
            </a:endParaRPr>
          </a:p>
          <a:p>
            <a:pPr indent="0">
              <a:lnSpc>
                <a:spcPct val="100000"/>
              </a:lnSpc>
              <a:buNone/>
              <a:tabLst>
                <a:tab algn="l" pos="0"/>
              </a:tabLst>
            </a:pPr>
            <a:endParaRPr b="0" lang="fr-FR" sz="1200" spc="-1" strike="noStrike">
              <a:solidFill>
                <a:srgbClr val="000000"/>
              </a:solidFill>
              <a:latin typeface="Arial"/>
            </a:endParaRPr>
          </a:p>
          <a:p>
            <a:pPr marL="171360" indent="-171360">
              <a:lnSpc>
                <a:spcPct val="100000"/>
              </a:lnSpc>
              <a:buClr>
                <a:srgbClr val="000000"/>
              </a:buClr>
              <a:buFont typeface="Symbol"/>
              <a:buChar char="Þ"/>
              <a:tabLst>
                <a:tab algn="l" pos="0"/>
              </a:tabLst>
            </a:pPr>
            <a:r>
              <a:rPr b="0" lang="fr-FR" sz="1200" spc="-1" strike="noStrike">
                <a:solidFill>
                  <a:srgbClr val="000000"/>
                </a:solidFill>
                <a:latin typeface="+mn-lt"/>
                <a:ea typeface="+mn-ea"/>
              </a:rPr>
              <a:t>La notion de handicap psychique est un concept nouveau. Il s’agit de l’inadaptation sociale lourde due aux conséquences des maladies psychiques graves et chroniques : schizophrénies, psychoses, troubles bi-polaires, troubles obsessionnels compulsifs, névroses invalidantes</a:t>
            </a:r>
            <a:endParaRPr b="0" lang="fr-FR" sz="1200" spc="-1" strike="noStrike">
              <a:solidFill>
                <a:srgbClr val="000000"/>
              </a:solidFill>
              <a:latin typeface="Arial"/>
            </a:endParaRPr>
          </a:p>
          <a:p>
            <a:pPr indent="0">
              <a:lnSpc>
                <a:spcPct val="100000"/>
              </a:lnSpc>
              <a:buNone/>
              <a:tabLst>
                <a:tab algn="l" pos="0"/>
              </a:tabLst>
            </a:pPr>
            <a:endParaRPr b="0" lang="fr-FR" sz="1200" spc="-1" strike="noStrike">
              <a:solidFill>
                <a:srgbClr val="000000"/>
              </a:solidFill>
              <a:latin typeface="Arial"/>
            </a:endParaRPr>
          </a:p>
          <a:p>
            <a:pPr marL="171360" indent="-171360">
              <a:lnSpc>
                <a:spcPct val="100000"/>
              </a:lnSpc>
              <a:buClr>
                <a:srgbClr val="000000"/>
              </a:buClr>
              <a:buFont typeface="Symbol"/>
              <a:buChar char="Þ"/>
              <a:tabLst>
                <a:tab algn="l" pos="0"/>
              </a:tabLst>
            </a:pPr>
            <a:r>
              <a:rPr b="0" lang="fr-FR" sz="1200" spc="-1" strike="noStrike">
                <a:solidFill>
                  <a:srgbClr val="000000"/>
                </a:solidFill>
                <a:latin typeface="+mn-lt"/>
                <a:ea typeface="+mn-ea"/>
              </a:rPr>
              <a:t>« L’accompagnement social est la prothèse du handicap psychique » Pierre Doussinet, 1957</a:t>
            </a:r>
            <a:endParaRPr b="0" lang="fr-FR" sz="1200" spc="-1" strike="noStrike">
              <a:solidFill>
                <a:srgbClr val="000000"/>
              </a:solidFill>
              <a:latin typeface="Arial"/>
            </a:endParaRPr>
          </a:p>
          <a:p>
            <a:pPr indent="0">
              <a:lnSpc>
                <a:spcPct val="100000"/>
              </a:lnSpc>
              <a:buNone/>
              <a:tabLst>
                <a:tab algn="l" pos="0"/>
              </a:tabLst>
            </a:pPr>
            <a:endParaRPr b="0" lang="fr-FR" sz="1200" spc="-1" strike="noStrike">
              <a:solidFill>
                <a:srgbClr val="000000"/>
              </a:solidFill>
              <a:latin typeface="Arial"/>
            </a:endParaRPr>
          </a:p>
          <a:p>
            <a:pPr indent="0">
              <a:lnSpc>
                <a:spcPct val="100000"/>
              </a:lnSpc>
              <a:buNone/>
              <a:tabLst>
                <a:tab algn="l" pos="0"/>
              </a:tabLst>
            </a:pPr>
            <a:endParaRPr b="0" lang="fr-FR" sz="1200" spc="-1" strike="noStrike">
              <a:solidFill>
                <a:srgbClr val="000000"/>
              </a:solidFill>
              <a:latin typeface="Arial"/>
            </a:endParaRPr>
          </a:p>
        </p:txBody>
      </p:sp>
      <p:sp>
        <p:nvSpPr>
          <p:cNvPr id="1227" name="PlaceHolder 3"/>
          <p:cNvSpPr>
            <a:spLocks noGrp="1"/>
          </p:cNvSpPr>
          <p:nvPr>
            <p:ph type="sldNum" idx="302"/>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461E19DB-8FE4-4691-A6ED-34A5E8D4FBCB}"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8" name="PlaceHolder 1"/>
          <p:cNvSpPr>
            <a:spLocks noGrp="1"/>
          </p:cNvSpPr>
          <p:nvPr>
            <p:ph type="sldImg"/>
          </p:nvPr>
        </p:nvSpPr>
        <p:spPr>
          <a:xfrm>
            <a:off x="1143000" y="685800"/>
            <a:ext cx="4571280" cy="3428280"/>
          </a:xfrm>
          <a:prstGeom prst="rect">
            <a:avLst/>
          </a:prstGeom>
          <a:ln w="0">
            <a:noFill/>
          </a:ln>
        </p:spPr>
      </p:sp>
      <p:sp>
        <p:nvSpPr>
          <p:cNvPr id="1229"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Le handicap psychique, une notion militante, revendiquée par les associations de parents, les familles  et d’amis de personnes adultes handicapés (UNAFAM) , une forme de reconnaissance sociale</a:t>
            </a:r>
            <a:endParaRPr b="0" lang="fr-FR" sz="2000" spc="-1" strike="noStrike">
              <a:solidFill>
                <a:srgbClr val="000000"/>
              </a:solidFill>
              <a:latin typeface="Arial"/>
            </a:endParaRPr>
          </a:p>
        </p:txBody>
      </p:sp>
      <p:sp>
        <p:nvSpPr>
          <p:cNvPr id="1230" name="PlaceHolder 3"/>
          <p:cNvSpPr>
            <a:spLocks noGrp="1"/>
          </p:cNvSpPr>
          <p:nvPr>
            <p:ph type="sldNum" idx="303"/>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66B55924-B62D-4D7C-AB13-73BBED55F46A}"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1" name="PlaceHolder 1"/>
          <p:cNvSpPr>
            <a:spLocks noGrp="1"/>
          </p:cNvSpPr>
          <p:nvPr>
            <p:ph type="sldImg"/>
          </p:nvPr>
        </p:nvSpPr>
        <p:spPr>
          <a:xfrm>
            <a:off x="1143000" y="685800"/>
            <a:ext cx="4571280" cy="3428280"/>
          </a:xfrm>
          <a:prstGeom prst="rect">
            <a:avLst/>
          </a:prstGeom>
          <a:ln w="0">
            <a:noFill/>
          </a:ln>
        </p:spPr>
      </p:sp>
      <p:sp>
        <p:nvSpPr>
          <p:cNvPr id="1232"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1" lang="fr-FR" sz="1200" spc="-1" strike="noStrike">
                <a:solidFill>
                  <a:srgbClr val="000000"/>
                </a:solidFill>
                <a:latin typeface="+mn-lt"/>
                <a:ea typeface="+mn-ea"/>
              </a:rPr>
              <a:t>1970, les hôpitaux psychiatriques</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traitent 170 000 malades Durée de séjour 250 jours en moyenne</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 </a:t>
            </a:r>
            <a:r>
              <a:rPr b="1" lang="fr-FR" sz="1200" spc="-1" strike="noStrike">
                <a:solidFill>
                  <a:srgbClr val="000000"/>
                </a:solidFill>
                <a:latin typeface="+mn-lt"/>
                <a:ea typeface="+mn-ea"/>
              </a:rPr>
              <a:t>1975 Loi sur le handicap  (création de la COTOREP, de l’AAH...)</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En 30 ans le nombre de patients hospitalisés  est pratiquement divisé par trois. </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2001 = 62 000 malades hospitalisés Durée de séjour 34 jours</a:t>
            </a:r>
            <a:endParaRPr b="0" lang="fr-FR" sz="12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mn-lt"/>
                <a:ea typeface="+mn-ea"/>
              </a:rPr>
              <a:t>Source ministère de la santé Belgique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a:p>
            <a:pPr marL="216000" indent="0">
              <a:lnSpc>
                <a:spcPct val="100000"/>
              </a:lnSpc>
              <a:buNone/>
              <a:tabLst>
                <a:tab algn="l" pos="0"/>
              </a:tabLst>
            </a:pPr>
            <a:r>
              <a:rPr b="0" lang="fr-FR" sz="1200" spc="-1" strike="noStrike">
                <a:solidFill>
                  <a:srgbClr val="000000"/>
                </a:solidFill>
                <a:latin typeface="+mn-lt"/>
                <a:ea typeface="+mn-ea"/>
              </a:rPr>
              <a:t>En 1950, la moyenne de séjour en hôpital psychiatrique était de 300 jours par an. Actuellement, elle est de 35 jours par an</a:t>
            </a:r>
            <a:endParaRPr b="0" lang="fr-FR" sz="1200" spc="-1" strike="noStrike">
              <a:solidFill>
                <a:srgbClr val="000000"/>
              </a:solidFill>
              <a:latin typeface="Arial"/>
            </a:endParaRPr>
          </a:p>
          <a:p>
            <a:pPr marL="216000" indent="0">
              <a:lnSpc>
                <a:spcPct val="100000"/>
              </a:lnSpc>
              <a:buNone/>
              <a:tabLst>
                <a:tab algn="l" pos="0"/>
              </a:tabLst>
            </a:pPr>
            <a:endParaRPr b="0" lang="fr-FR" sz="1200" spc="-1" strike="noStrike">
              <a:solidFill>
                <a:srgbClr val="000000"/>
              </a:solidFill>
              <a:latin typeface="Arial"/>
            </a:endParaRPr>
          </a:p>
          <a:p>
            <a:pPr marL="216000" indent="0">
              <a:lnSpc>
                <a:spcPct val="100000"/>
              </a:lnSpc>
              <a:buNone/>
              <a:tabLst>
                <a:tab algn="l" pos="0"/>
              </a:tabLst>
            </a:pPr>
            <a:r>
              <a:rPr b="0" lang="fr-FR" sz="1200" spc="-1" strike="noStrike">
                <a:solidFill>
                  <a:srgbClr val="000000"/>
                </a:solidFill>
                <a:latin typeface="+mn-lt"/>
                <a:ea typeface="+mn-ea"/>
              </a:rPr>
              <a:t>En France, 600.000 personnes vivent avec une psychose, soit 1 % de la population française</a:t>
            </a:r>
            <a:endParaRPr b="0" lang="fr-FR" sz="1200" spc="-1" strike="noStrike">
              <a:solidFill>
                <a:srgbClr val="000000"/>
              </a:solidFill>
              <a:latin typeface="Arial"/>
            </a:endParaRPr>
          </a:p>
          <a:p>
            <a:pPr marL="216000" indent="0">
              <a:lnSpc>
                <a:spcPct val="100000"/>
              </a:lnSpc>
              <a:buNone/>
              <a:tabLst>
                <a:tab algn="l" pos="0"/>
              </a:tabLst>
            </a:pPr>
            <a:r>
              <a:rPr b="0" lang="fr-FR" sz="1200" spc="-1" strike="noStrike">
                <a:solidFill>
                  <a:srgbClr val="000000"/>
                </a:solidFill>
                <a:latin typeface="+mn-lt"/>
                <a:ea typeface="+mn-ea"/>
              </a:rPr>
              <a:t>25 % des travailleurs en France prennent des congés pour des raisons de santé mentale</a:t>
            </a:r>
            <a:endParaRPr b="0" lang="fr-FR" sz="1200" spc="-1" strike="noStrike">
              <a:solidFill>
                <a:srgbClr val="000000"/>
              </a:solidFill>
              <a:latin typeface="Arial"/>
            </a:endParaRPr>
          </a:p>
          <a:p>
            <a:pPr marL="216000" indent="0">
              <a:lnSpc>
                <a:spcPct val="100000"/>
              </a:lnSpc>
              <a:buNone/>
              <a:tabLst>
                <a:tab algn="l" pos="0"/>
              </a:tabLst>
            </a:pPr>
            <a:r>
              <a:rPr b="0" lang="fr-FR" sz="1200" spc="-1" strike="noStrike">
                <a:solidFill>
                  <a:srgbClr val="000000"/>
                </a:solidFill>
                <a:latin typeface="+mn-lt"/>
                <a:ea typeface="+mn-ea"/>
              </a:rPr>
              <a:t>La dépression n’est pas « exceptionnelle » puisqu’elle concerne tout de même 12 % de la population</a:t>
            </a:r>
            <a:endParaRPr b="0" lang="fr-FR" sz="1200" spc="-1" strike="noStrike">
              <a:solidFill>
                <a:srgbClr val="000000"/>
              </a:solidFill>
              <a:latin typeface="Arial"/>
            </a:endParaRPr>
          </a:p>
        </p:txBody>
      </p:sp>
      <p:sp>
        <p:nvSpPr>
          <p:cNvPr id="1233" name="PlaceHolder 3"/>
          <p:cNvSpPr>
            <a:spLocks noGrp="1"/>
          </p:cNvSpPr>
          <p:nvPr>
            <p:ph type="sldNum" idx="304"/>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F592229D-4220-425A-B421-8583535C374D}"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4" name="PlaceHolder 1"/>
          <p:cNvSpPr>
            <a:spLocks noGrp="1"/>
          </p:cNvSpPr>
          <p:nvPr>
            <p:ph type="sldImg"/>
          </p:nvPr>
        </p:nvSpPr>
        <p:spPr>
          <a:xfrm>
            <a:off x="1143000" y="685800"/>
            <a:ext cx="4571280" cy="3428280"/>
          </a:xfrm>
          <a:prstGeom prst="rect">
            <a:avLst/>
          </a:prstGeom>
          <a:ln w="0">
            <a:noFill/>
          </a:ln>
        </p:spPr>
      </p:sp>
      <p:sp>
        <p:nvSpPr>
          <p:cNvPr id="1235"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1" lang="fr-FR" sz="1200" spc="-1" strike="noStrike">
                <a:solidFill>
                  <a:srgbClr val="000000"/>
                </a:solidFill>
                <a:latin typeface="+mn-lt"/>
                <a:ea typeface="+mn-ea"/>
              </a:rPr>
              <a:t>1970, les hôpitaux psychiatriques</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traitent 170 000 malades Durée de séjour 250 jours en moyenne</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 </a:t>
            </a:r>
            <a:r>
              <a:rPr b="1" lang="fr-FR" sz="1200" spc="-1" strike="noStrike">
                <a:solidFill>
                  <a:srgbClr val="000000"/>
                </a:solidFill>
                <a:latin typeface="+mn-lt"/>
                <a:ea typeface="+mn-ea"/>
              </a:rPr>
              <a:t>1975 Loi sur le handicap  (création de la COTOREP, de l’AAH...)</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En 30 ans le nombre de patients hospitalisés  est pratiquement divisé par trois. </a:t>
            </a:r>
            <a:endParaRPr b="0" lang="fr-FR" sz="1200" spc="-1" strike="noStrike">
              <a:solidFill>
                <a:srgbClr val="000000"/>
              </a:solidFill>
              <a:latin typeface="Arial"/>
            </a:endParaRPr>
          </a:p>
          <a:p>
            <a:pPr marL="216000" indent="-216000">
              <a:lnSpc>
                <a:spcPct val="100000"/>
              </a:lnSpc>
              <a:buNone/>
              <a:tabLst>
                <a:tab algn="l" pos="0"/>
              </a:tabLst>
            </a:pPr>
            <a:r>
              <a:rPr b="1" lang="fr-FR" sz="1200" spc="-1" strike="noStrike">
                <a:solidFill>
                  <a:srgbClr val="000000"/>
                </a:solidFill>
                <a:latin typeface="+mn-lt"/>
                <a:ea typeface="+mn-ea"/>
              </a:rPr>
              <a:t>2001 = 62 000 malades hospitalisés Durée de séjour 34 jours</a:t>
            </a:r>
            <a:endParaRPr b="0" lang="fr-FR" sz="1200" spc="-1" strike="noStrike">
              <a:solidFill>
                <a:srgbClr val="000000"/>
              </a:solidFill>
              <a:latin typeface="Arial"/>
            </a:endParaRPr>
          </a:p>
          <a:p>
            <a:pPr marL="216000" indent="-216000">
              <a:lnSpc>
                <a:spcPct val="100000"/>
              </a:lnSpc>
              <a:buNone/>
              <a:tabLst>
                <a:tab algn="l" pos="0"/>
              </a:tabLst>
            </a:pPr>
            <a:endParaRPr b="0" lang="fr-FR" sz="1200" spc="-1" strike="noStrike">
              <a:solidFill>
                <a:srgbClr val="000000"/>
              </a:solidFill>
              <a:latin typeface="Arial"/>
            </a:endParaRPr>
          </a:p>
        </p:txBody>
      </p:sp>
      <p:sp>
        <p:nvSpPr>
          <p:cNvPr id="1236" name="PlaceHolder 3"/>
          <p:cNvSpPr>
            <a:spLocks noGrp="1"/>
          </p:cNvSpPr>
          <p:nvPr>
            <p:ph type="sldNum" idx="305"/>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755C1544-6D2D-4F53-A039-01E925D2522F}"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7" name="PlaceHolder 1"/>
          <p:cNvSpPr>
            <a:spLocks noGrp="1"/>
          </p:cNvSpPr>
          <p:nvPr>
            <p:ph type="sldImg"/>
          </p:nvPr>
        </p:nvSpPr>
        <p:spPr>
          <a:xfrm>
            <a:off x="1143000" y="685800"/>
            <a:ext cx="4571280" cy="3428280"/>
          </a:xfrm>
          <a:prstGeom prst="rect">
            <a:avLst/>
          </a:prstGeom>
          <a:ln w="0">
            <a:noFill/>
          </a:ln>
        </p:spPr>
      </p:sp>
      <p:sp>
        <p:nvSpPr>
          <p:cNvPr id="1238"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http://www.fondationdesmaladiesmentales.org/popup/fr/film.html</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http://www.dailymotion.com/video/x42pyg_publicite-maladie-mentale-quebec_creation</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http://www.dailymotion.com/video/x344mer_maladie-mentale_fun</a:t>
            </a:r>
            <a:endParaRPr b="0" lang="fr-FR" sz="2000" spc="-1" strike="noStrike">
              <a:solidFill>
                <a:srgbClr val="000000"/>
              </a:solidFill>
              <a:latin typeface="Arial"/>
            </a:endParaRPr>
          </a:p>
        </p:txBody>
      </p:sp>
      <p:sp>
        <p:nvSpPr>
          <p:cNvPr id="1239" name="PlaceHolder 3"/>
          <p:cNvSpPr>
            <a:spLocks noGrp="1"/>
          </p:cNvSpPr>
          <p:nvPr>
            <p:ph type="sldNum" idx="306"/>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148A0F23-4D26-4C04-A466-2FF2A7844195}"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0" name="PlaceHolder 1"/>
          <p:cNvSpPr>
            <a:spLocks noGrp="1"/>
          </p:cNvSpPr>
          <p:nvPr>
            <p:ph type="sldImg"/>
          </p:nvPr>
        </p:nvSpPr>
        <p:spPr>
          <a:xfrm>
            <a:off x="1143000" y="685800"/>
            <a:ext cx="4571280" cy="3428280"/>
          </a:xfrm>
          <a:prstGeom prst="rect">
            <a:avLst/>
          </a:prstGeom>
          <a:ln w="0">
            <a:noFill/>
          </a:ln>
        </p:spPr>
      </p:sp>
      <p:sp>
        <p:nvSpPr>
          <p:cNvPr id="1241"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Une notion floue = &gt; Le handicap psychique un objet non identifié (Pierre Vidal-Naquet, Sociologue)</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a:p>
            <a:pPr marL="216000" indent="-216000">
              <a:lnSpc>
                <a:spcPct val="100000"/>
              </a:lnSpc>
              <a:buNone/>
              <a:tabLst>
                <a:tab algn="l" pos="0"/>
              </a:tabLst>
            </a:pPr>
            <a:r>
              <a:rPr b="0" lang="fr-FR" sz="1200" spc="-1" strike="noStrike">
                <a:solidFill>
                  <a:srgbClr val="000000"/>
                </a:solidFill>
                <a:latin typeface="+mn-lt"/>
                <a:ea typeface="+mn-ea"/>
              </a:rPr>
              <a:t>Critique du modèle biomédical et déficitaire du handicap selon lequel le handicap serait un</a:t>
            </a:r>
            <a:endParaRPr b="0" lang="fr-FR" sz="1200" spc="-1" strike="noStrike">
              <a:solidFill>
                <a:srgbClr val="000000"/>
              </a:solidFill>
              <a:latin typeface="Arial"/>
            </a:endParaRPr>
          </a:p>
          <a:p>
            <a:pPr marL="216000" indent="-216000">
              <a:lnSpc>
                <a:spcPct val="100000"/>
              </a:lnSpc>
              <a:buNone/>
              <a:tabLst>
                <a:tab algn="l" pos="0"/>
              </a:tabLst>
            </a:pPr>
            <a:r>
              <a:rPr b="0" lang="fr-FR" sz="1200" spc="-1" strike="noStrike">
                <a:solidFill>
                  <a:srgbClr val="000000"/>
                </a:solidFill>
                <a:latin typeface="+mn-lt"/>
                <a:ea typeface="+mn-ea"/>
              </a:rPr>
              <a:t>« attribut » de la personne ( vision substancialiste)  =&gt; </a:t>
            </a:r>
            <a:r>
              <a:rPr b="0" lang="fr-FR" sz="2000" spc="-1" strike="noStrike">
                <a:solidFill>
                  <a:srgbClr val="000000"/>
                </a:solidFill>
                <a:latin typeface="+mn-lt"/>
                <a:ea typeface="+mn-ea"/>
              </a:rPr>
              <a:t>Modèle bio-psycho-social du handicap (CIF) et Absence de « marqueurs » objectivables (réellement fiables) attestant de la pathologie mentale (médecine sans preuve)</a:t>
            </a:r>
            <a:endParaRPr b="0" lang="fr-FR" sz="2000" spc="-1" strike="noStrike">
              <a:solidFill>
                <a:srgbClr val="000000"/>
              </a:solidFill>
              <a:latin typeface="Arial"/>
            </a:endParaRPr>
          </a:p>
        </p:txBody>
      </p:sp>
      <p:sp>
        <p:nvSpPr>
          <p:cNvPr id="1242" name="PlaceHolder 3"/>
          <p:cNvSpPr>
            <a:spLocks noGrp="1"/>
          </p:cNvSpPr>
          <p:nvPr>
            <p:ph type="sldNum" idx="307"/>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7F7516FF-8FA2-4EC0-B1F4-8222F5E1A6BC}"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3" name="PlaceHolder 1"/>
          <p:cNvSpPr>
            <a:spLocks noGrp="1"/>
          </p:cNvSpPr>
          <p:nvPr>
            <p:ph type="sldImg"/>
          </p:nvPr>
        </p:nvSpPr>
        <p:spPr>
          <a:xfrm>
            <a:off x="1143000" y="685800"/>
            <a:ext cx="4571280" cy="3428280"/>
          </a:xfrm>
          <a:prstGeom prst="rect">
            <a:avLst/>
          </a:prstGeom>
          <a:ln w="0">
            <a:noFill/>
          </a:ln>
        </p:spPr>
      </p:sp>
      <p:sp>
        <p:nvSpPr>
          <p:cNvPr id="1244"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Parler de handicap psychique c’est dépasser la seule prise en compte des déficiences pour les inscrire dans le vécu social de la personne en terme d’activité et de participation</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a:p>
            <a:pPr marL="216000" indent="-216000">
              <a:lnSpc>
                <a:spcPct val="100000"/>
              </a:lnSpc>
              <a:buNone/>
              <a:tabLst>
                <a:tab algn="l" pos="0"/>
              </a:tabLst>
            </a:pPr>
            <a:r>
              <a:rPr b="0" i="1" lang="fr-FR" sz="1200" spc="-1" strike="noStrike">
                <a:solidFill>
                  <a:srgbClr val="000000"/>
                </a:solidFill>
                <a:latin typeface="+mn-lt"/>
                <a:ea typeface="+mn-ea"/>
              </a:rPr>
              <a:t>Ce qui caractérise le handicap psychique c’est un dysfonctionnement de la personnalité caractérisé par</a:t>
            </a:r>
            <a:endParaRPr b="0" lang="fr-FR" sz="1200" spc="-1" strike="noStrike">
              <a:solidFill>
                <a:srgbClr val="000000"/>
              </a:solidFill>
              <a:latin typeface="Arial"/>
            </a:endParaRPr>
          </a:p>
          <a:p>
            <a:pPr marL="216000" indent="-216000">
              <a:lnSpc>
                <a:spcPct val="100000"/>
              </a:lnSpc>
              <a:buNone/>
              <a:tabLst>
                <a:tab algn="l" pos="0"/>
              </a:tabLst>
            </a:pPr>
            <a:r>
              <a:rPr b="0" i="1" lang="fr-FR" sz="1200" spc="-1" strike="noStrike">
                <a:solidFill>
                  <a:srgbClr val="000000"/>
                </a:solidFill>
                <a:latin typeface="+mn-lt"/>
                <a:ea typeface="+mn-ea"/>
              </a:rPr>
              <a:t>des perturbations graves, chroniques ou durables du comportement et de l’adaptation sociale » </a:t>
            </a:r>
            <a:r>
              <a:rPr b="0" lang="fr-FR" sz="1200" spc="-1" strike="noStrike">
                <a:solidFill>
                  <a:srgbClr val="000000"/>
                </a:solidFill>
                <a:latin typeface="+mn-lt"/>
                <a:ea typeface="+mn-ea"/>
              </a:rPr>
              <a:t>(Zribi, 2010)</a:t>
            </a:r>
            <a:endParaRPr b="0" lang="fr-FR" sz="1200" spc="-1" strike="noStrike">
              <a:solidFill>
                <a:srgbClr val="000000"/>
              </a:solidFill>
              <a:latin typeface="Arial"/>
            </a:endParaRPr>
          </a:p>
          <a:p>
            <a:pPr marL="216000" indent="-216000">
              <a:lnSpc>
                <a:spcPct val="100000"/>
              </a:lnSpc>
              <a:buNone/>
              <a:tabLst>
                <a:tab algn="l" pos="0"/>
              </a:tabLst>
            </a:pPr>
            <a:endParaRPr b="0" lang="fr-FR" sz="1200" spc="-1" strike="noStrike">
              <a:solidFill>
                <a:srgbClr val="000000"/>
              </a:solidFill>
              <a:latin typeface="Arial"/>
            </a:endParaRPr>
          </a:p>
          <a:p>
            <a:pPr marL="216000" indent="-216000">
              <a:lnSpc>
                <a:spcPct val="100000"/>
              </a:lnSpc>
              <a:buNone/>
              <a:tabLst>
                <a:tab algn="l" pos="0"/>
              </a:tabLst>
            </a:pPr>
            <a:r>
              <a:rPr b="0" i="1" lang="fr-FR" sz="1200" spc="-1" strike="noStrike">
                <a:solidFill>
                  <a:srgbClr val="000000"/>
                </a:solidFill>
                <a:latin typeface="+mn-lt"/>
                <a:ea typeface="+mn-ea"/>
              </a:rPr>
              <a:t>« Derrière le handicap psychique (caractérisé par les difficultés de la personne qui n’a plus les capacités</a:t>
            </a:r>
            <a:endParaRPr b="0" lang="fr-FR" sz="1200" spc="-1" strike="noStrike">
              <a:solidFill>
                <a:srgbClr val="000000"/>
              </a:solidFill>
              <a:latin typeface="Arial"/>
            </a:endParaRPr>
          </a:p>
          <a:p>
            <a:pPr marL="216000" indent="-216000">
              <a:lnSpc>
                <a:spcPct val="100000"/>
              </a:lnSpc>
              <a:buNone/>
              <a:tabLst>
                <a:tab algn="l" pos="0"/>
              </a:tabLst>
            </a:pPr>
            <a:r>
              <a:rPr b="0" i="1" lang="fr-FR" sz="1200" spc="-1" strike="noStrike">
                <a:solidFill>
                  <a:srgbClr val="000000"/>
                </a:solidFill>
                <a:latin typeface="+mn-lt"/>
                <a:ea typeface="+mn-ea"/>
              </a:rPr>
              <a:t>ou les possibilités de participer aux échanges liés à la vie sociale, se profilent l’inadaptation et l’exclusion.</a:t>
            </a:r>
            <a:endParaRPr b="0" lang="fr-FR" sz="1200" spc="-1" strike="noStrike">
              <a:solidFill>
                <a:srgbClr val="000000"/>
              </a:solidFill>
              <a:latin typeface="Arial"/>
            </a:endParaRPr>
          </a:p>
          <a:p>
            <a:pPr marL="216000" indent="-216000">
              <a:lnSpc>
                <a:spcPct val="100000"/>
              </a:lnSpc>
              <a:buNone/>
              <a:tabLst>
                <a:tab algn="l" pos="0"/>
              </a:tabLst>
            </a:pPr>
            <a:r>
              <a:rPr b="0" i="1" lang="fr-FR" sz="1200" spc="-1" strike="noStrike">
                <a:solidFill>
                  <a:srgbClr val="000000"/>
                </a:solidFill>
                <a:latin typeface="+mn-lt"/>
                <a:ea typeface="+mn-ea"/>
              </a:rPr>
              <a:t>Le handicap psychique se traduit pour la personne, de toute façon, par une non-adéquation de rapport</a:t>
            </a:r>
            <a:endParaRPr b="0" lang="fr-FR" sz="1200" spc="-1" strike="noStrike">
              <a:solidFill>
                <a:srgbClr val="000000"/>
              </a:solidFill>
              <a:latin typeface="Arial"/>
            </a:endParaRPr>
          </a:p>
          <a:p>
            <a:pPr marL="216000" indent="-216000">
              <a:lnSpc>
                <a:spcPct val="100000"/>
              </a:lnSpc>
              <a:buNone/>
              <a:tabLst>
                <a:tab algn="l" pos="0"/>
              </a:tabLst>
            </a:pPr>
            <a:r>
              <a:rPr b="0" i="1" lang="fr-FR" sz="1200" spc="-1" strike="noStrike">
                <a:solidFill>
                  <a:srgbClr val="000000"/>
                </a:solidFill>
                <a:latin typeface="+mn-lt"/>
                <a:ea typeface="+mn-ea"/>
              </a:rPr>
              <a:t>à l’environnement » </a:t>
            </a:r>
            <a:r>
              <a:rPr b="0" lang="fr-FR" sz="1200" spc="-1" strike="noStrike">
                <a:solidFill>
                  <a:srgbClr val="000000"/>
                </a:solidFill>
                <a:latin typeface="+mn-lt"/>
                <a:ea typeface="+mn-ea"/>
              </a:rPr>
              <a:t>(UNAFAM, 2001, p.17).</a:t>
            </a:r>
            <a:endParaRPr b="0" lang="fr-FR" sz="1200" spc="-1" strike="noStrike">
              <a:solidFill>
                <a:srgbClr val="000000"/>
              </a:solidFill>
              <a:latin typeface="Arial"/>
            </a:endParaRPr>
          </a:p>
        </p:txBody>
      </p:sp>
      <p:sp>
        <p:nvSpPr>
          <p:cNvPr id="1245" name="PlaceHolder 3"/>
          <p:cNvSpPr>
            <a:spLocks noGrp="1"/>
          </p:cNvSpPr>
          <p:nvPr>
            <p:ph type="sldNum" idx="308"/>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42885402-6888-4A35-A35D-556ED9897CA8}"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6" name="PlaceHolder 1"/>
          <p:cNvSpPr>
            <a:spLocks noGrp="1"/>
          </p:cNvSpPr>
          <p:nvPr>
            <p:ph type="sldImg"/>
          </p:nvPr>
        </p:nvSpPr>
        <p:spPr>
          <a:xfrm>
            <a:off x="1143000" y="685800"/>
            <a:ext cx="4571280" cy="3428280"/>
          </a:xfrm>
          <a:prstGeom prst="rect">
            <a:avLst/>
          </a:prstGeom>
          <a:ln w="0">
            <a:noFill/>
          </a:ln>
        </p:spPr>
      </p:sp>
      <p:sp>
        <p:nvSpPr>
          <p:cNvPr id="1247"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248" name="PlaceHolder 3"/>
          <p:cNvSpPr>
            <a:spLocks noGrp="1"/>
          </p:cNvSpPr>
          <p:nvPr>
            <p:ph type="sldNum" idx="309"/>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A3EA175B-350B-4184-B9B0-A28F7451D28F}"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9" name="PlaceHolder 1"/>
          <p:cNvSpPr>
            <a:spLocks noGrp="1"/>
          </p:cNvSpPr>
          <p:nvPr>
            <p:ph type="sldImg"/>
          </p:nvPr>
        </p:nvSpPr>
        <p:spPr>
          <a:xfrm>
            <a:off x="1143000" y="685800"/>
            <a:ext cx="4571280" cy="3428280"/>
          </a:xfrm>
          <a:prstGeom prst="rect">
            <a:avLst/>
          </a:prstGeom>
          <a:ln w="0">
            <a:noFill/>
          </a:ln>
        </p:spPr>
      </p:sp>
      <p:sp>
        <p:nvSpPr>
          <p:cNvPr id="1250"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0">
              <a:lnSpc>
                <a:spcPct val="100000"/>
              </a:lnSpc>
              <a:buNone/>
              <a:tabLst>
                <a:tab algn="l" pos="0"/>
              </a:tabLst>
            </a:pPr>
            <a:r>
              <a:rPr b="0" lang="fr-FR" sz="1200" spc="-1" strike="noStrike">
                <a:solidFill>
                  <a:srgbClr val="000000"/>
                </a:solidFill>
                <a:latin typeface="Arial"/>
              </a:rPr>
              <a:t>Le concept de disqualification interroge les relations  entre une population désignée comme pauvre en fonction de sa dépendance à l’égard des services sociaux et le reste de la société </a:t>
            </a:r>
            <a:endParaRPr b="0" lang="fr-FR" sz="1200" spc="-1" strike="noStrike">
              <a:solidFill>
                <a:srgbClr val="000000"/>
              </a:solidFill>
              <a:latin typeface="Arial"/>
            </a:endParaRPr>
          </a:p>
          <a:p>
            <a:pPr marL="216000" indent="0">
              <a:lnSpc>
                <a:spcPct val="100000"/>
              </a:lnSpc>
              <a:buNone/>
              <a:tabLst>
                <a:tab algn="l" pos="0"/>
              </a:tabLst>
            </a:pPr>
            <a:endParaRPr b="0" lang="fr-FR" sz="1200" spc="-1" strike="noStrike">
              <a:solidFill>
                <a:srgbClr val="000000"/>
              </a:solidFill>
              <a:latin typeface="Arial"/>
            </a:endParaRPr>
          </a:p>
        </p:txBody>
      </p:sp>
      <p:sp>
        <p:nvSpPr>
          <p:cNvPr id="1251" name="PlaceHolder 3"/>
          <p:cNvSpPr>
            <a:spLocks noGrp="1"/>
          </p:cNvSpPr>
          <p:nvPr>
            <p:ph type="sldNum" idx="310"/>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E045EF25-030A-489B-82B5-3DA0A64DF0B5}"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2" name="PlaceHolder 1"/>
          <p:cNvSpPr>
            <a:spLocks noGrp="1"/>
          </p:cNvSpPr>
          <p:nvPr>
            <p:ph type="sldImg"/>
          </p:nvPr>
        </p:nvSpPr>
        <p:spPr>
          <a:xfrm>
            <a:off x="1143000" y="685800"/>
            <a:ext cx="4571280" cy="3428280"/>
          </a:xfrm>
          <a:prstGeom prst="rect">
            <a:avLst/>
          </a:prstGeom>
          <a:ln w="0">
            <a:noFill/>
          </a:ln>
        </p:spPr>
      </p:sp>
      <p:sp>
        <p:nvSpPr>
          <p:cNvPr id="1253"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1200" spc="-1" strike="noStrike" cap="small">
                <a:solidFill>
                  <a:srgbClr val="000000"/>
                </a:solidFill>
                <a:latin typeface="+mn-lt"/>
                <a:ea typeface="+mn-ea"/>
              </a:rPr>
              <a:t>Samurcay</a:t>
            </a:r>
            <a:r>
              <a:rPr b="0" lang="fr-FR" sz="1200" spc="-1" strike="noStrike">
                <a:solidFill>
                  <a:srgbClr val="000000"/>
                </a:solidFill>
                <a:latin typeface="+mn-lt"/>
                <a:ea typeface="+mn-ea"/>
              </a:rPr>
              <a:t> R. &amp; Rabardel P. (2004). « Modèles pour l’analyse de l’activité et des compétences : propositions ». In R. Samurçay &amp; P. Pastré (dir.), </a:t>
            </a:r>
            <a:r>
              <a:rPr b="0" i="1" lang="fr-FR" sz="1200" spc="-1" strike="noStrike">
                <a:solidFill>
                  <a:srgbClr val="000000"/>
                </a:solidFill>
                <a:latin typeface="+mn-lt"/>
                <a:ea typeface="+mn-ea"/>
              </a:rPr>
              <a:t>Recherches en didactique professionnelle</a:t>
            </a:r>
            <a:r>
              <a:rPr b="0" lang="fr-FR" sz="1200" spc="-1" strike="noStrike">
                <a:solidFill>
                  <a:srgbClr val="000000"/>
                </a:solidFill>
                <a:latin typeface="+mn-lt"/>
                <a:ea typeface="+mn-ea"/>
              </a:rPr>
              <a:t>. Toulouse : Octarès, p. 163-180.</a:t>
            </a:r>
            <a:endParaRPr b="0" lang="fr-FR" sz="1200" spc="-1" strike="noStrike">
              <a:solidFill>
                <a:srgbClr val="000000"/>
              </a:solidFill>
              <a:latin typeface="Arial"/>
            </a:endParaRPr>
          </a:p>
        </p:txBody>
      </p:sp>
      <p:sp>
        <p:nvSpPr>
          <p:cNvPr id="1254" name="PlaceHolder 3"/>
          <p:cNvSpPr>
            <a:spLocks noGrp="1"/>
          </p:cNvSpPr>
          <p:nvPr>
            <p:ph type="sldNum" idx="311"/>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90875A12-2974-49D6-B795-55F920943173}"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5" name="PlaceHolder 1"/>
          <p:cNvSpPr>
            <a:spLocks noGrp="1"/>
          </p:cNvSpPr>
          <p:nvPr>
            <p:ph type="sldImg"/>
          </p:nvPr>
        </p:nvSpPr>
        <p:spPr>
          <a:xfrm>
            <a:off x="1143000" y="685800"/>
            <a:ext cx="4571280" cy="3428280"/>
          </a:xfrm>
          <a:prstGeom prst="rect">
            <a:avLst/>
          </a:prstGeom>
          <a:ln w="0">
            <a:noFill/>
          </a:ln>
        </p:spPr>
      </p:sp>
      <p:sp>
        <p:nvSpPr>
          <p:cNvPr id="1256"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257" name="PlaceHolder 3"/>
          <p:cNvSpPr>
            <a:spLocks noGrp="1"/>
          </p:cNvSpPr>
          <p:nvPr>
            <p:ph type="sldNum" idx="312"/>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B1ECEAB9-30A2-41EA-BBA0-F50D0CD3BAEE}"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2" name="PlaceHolder 1"/>
          <p:cNvSpPr>
            <a:spLocks noGrp="1"/>
          </p:cNvSpPr>
          <p:nvPr>
            <p:ph type="sldImg"/>
          </p:nvPr>
        </p:nvSpPr>
        <p:spPr>
          <a:xfrm>
            <a:off x="1143000" y="685800"/>
            <a:ext cx="4571280" cy="3428280"/>
          </a:xfrm>
          <a:prstGeom prst="rect">
            <a:avLst/>
          </a:prstGeom>
          <a:ln w="0">
            <a:noFill/>
          </a:ln>
        </p:spPr>
      </p:sp>
      <p:sp>
        <p:nvSpPr>
          <p:cNvPr id="1193"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Recueillir les attentes des étudiants à propos de ce module</a:t>
            </a:r>
            <a:endParaRPr b="0" lang="fr-FR" sz="2000" spc="-1" strike="noStrike">
              <a:solidFill>
                <a:srgbClr val="000000"/>
              </a:solidFill>
              <a:latin typeface="Arial"/>
            </a:endParaRPr>
          </a:p>
        </p:txBody>
      </p:sp>
      <p:sp>
        <p:nvSpPr>
          <p:cNvPr id="1194" name="PlaceHolder 3"/>
          <p:cNvSpPr>
            <a:spLocks noGrp="1"/>
          </p:cNvSpPr>
          <p:nvPr>
            <p:ph type="sldNum" idx="291"/>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37C7E6A8-3A02-4EC9-8B94-3F40CA1EC37C}"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8" name="PlaceHolder 1"/>
          <p:cNvSpPr>
            <a:spLocks noGrp="1"/>
          </p:cNvSpPr>
          <p:nvPr>
            <p:ph type="sldNum" idx="313"/>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BDEEC77C-F0BD-4627-9FAF-EA7EA2C1B2DC}"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59" name="Text Box 2"/>
          <p:cNvSpPr/>
          <p:nvPr/>
        </p:nvSpPr>
        <p:spPr>
          <a:xfrm>
            <a:off x="1144080" y="685080"/>
            <a:ext cx="4569120" cy="342864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60" name="PlaceHolder 2"/>
          <p:cNvSpPr>
            <a:spLocks noGrp="1"/>
          </p:cNvSpPr>
          <p:nvPr>
            <p:ph type="body"/>
          </p:nvPr>
        </p:nvSpPr>
        <p:spPr>
          <a:xfrm>
            <a:off x="914040" y="4343040"/>
            <a:ext cx="5018400" cy="411516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1" name="PlaceHolder 1"/>
          <p:cNvSpPr>
            <a:spLocks noGrp="1"/>
          </p:cNvSpPr>
          <p:nvPr>
            <p:ph type="sldNum" idx="314"/>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7AD31602-3D2B-41E6-B749-4110E3805690}"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62" name="Text Box 2"/>
          <p:cNvSpPr/>
          <p:nvPr/>
        </p:nvSpPr>
        <p:spPr>
          <a:xfrm>
            <a:off x="1144080" y="685080"/>
            <a:ext cx="4569120" cy="342864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63" name="PlaceHolder 2"/>
          <p:cNvSpPr>
            <a:spLocks noGrp="1"/>
          </p:cNvSpPr>
          <p:nvPr>
            <p:ph type="body"/>
          </p:nvPr>
        </p:nvSpPr>
        <p:spPr>
          <a:xfrm>
            <a:off x="914040" y="4343040"/>
            <a:ext cx="5018400" cy="411516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4" name="PlaceHolder 1"/>
          <p:cNvSpPr>
            <a:spLocks noGrp="1"/>
          </p:cNvSpPr>
          <p:nvPr>
            <p:ph type="sldNum" idx="315"/>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5BC1B471-2DDD-4885-A305-552E13C7E89E}"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65" name="Text Box 2"/>
          <p:cNvSpPr/>
          <p:nvPr/>
        </p:nvSpPr>
        <p:spPr>
          <a:xfrm>
            <a:off x="1144080" y="685080"/>
            <a:ext cx="4569120" cy="342864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66" name="PlaceHolder 2"/>
          <p:cNvSpPr>
            <a:spLocks noGrp="1"/>
          </p:cNvSpPr>
          <p:nvPr>
            <p:ph type="body"/>
          </p:nvPr>
        </p:nvSpPr>
        <p:spPr>
          <a:xfrm>
            <a:off x="914040" y="4343040"/>
            <a:ext cx="5016960" cy="411516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7" name="PlaceHolder 1"/>
          <p:cNvSpPr>
            <a:spLocks noGrp="1"/>
          </p:cNvSpPr>
          <p:nvPr>
            <p:ph type="sldNum" idx="316"/>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BB14EE7A-E4C4-4BEA-9554-D5BAA1BC6AAF}"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68" name="Text Box 2"/>
          <p:cNvSpPr/>
          <p:nvPr/>
        </p:nvSpPr>
        <p:spPr>
          <a:xfrm>
            <a:off x="1144080" y="685080"/>
            <a:ext cx="4570920" cy="342864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69" name="PlaceHolder 2"/>
          <p:cNvSpPr>
            <a:spLocks noGrp="1"/>
          </p:cNvSpPr>
          <p:nvPr>
            <p:ph type="body"/>
          </p:nvPr>
        </p:nvSpPr>
        <p:spPr>
          <a:xfrm>
            <a:off x="685440" y="4343040"/>
            <a:ext cx="5483160" cy="411372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0" name="PlaceHolder 1"/>
          <p:cNvSpPr>
            <a:spLocks noGrp="1"/>
          </p:cNvSpPr>
          <p:nvPr>
            <p:ph type="sldNum" idx="317"/>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52F73228-C2E5-427D-B348-87412FE783F4}"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71" name="Text Box 2"/>
          <p:cNvSpPr/>
          <p:nvPr/>
        </p:nvSpPr>
        <p:spPr>
          <a:xfrm>
            <a:off x="1004400" y="685080"/>
            <a:ext cx="4848480" cy="342864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72" name="PlaceHolder 2"/>
          <p:cNvSpPr>
            <a:spLocks noGrp="1"/>
          </p:cNvSpPr>
          <p:nvPr>
            <p:ph type="body"/>
          </p:nvPr>
        </p:nvSpPr>
        <p:spPr>
          <a:xfrm>
            <a:off x="685440" y="4343040"/>
            <a:ext cx="5484600" cy="411516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3" name="PlaceHolder 1"/>
          <p:cNvSpPr>
            <a:spLocks noGrp="1"/>
          </p:cNvSpPr>
          <p:nvPr>
            <p:ph type="sldNum" idx="318"/>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2A4216E9-6506-414A-BFA1-1484B43AC246}"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74" name="Text Box 2"/>
          <p:cNvSpPr/>
          <p:nvPr/>
        </p:nvSpPr>
        <p:spPr>
          <a:xfrm>
            <a:off x="1004400" y="695160"/>
            <a:ext cx="4836240" cy="3426120"/>
          </a:xfrm>
          <a:prstGeom prst="rect">
            <a:avLst/>
          </a:prstGeom>
          <a:solidFill>
            <a:srgbClr val="ffffff"/>
          </a:solidFill>
          <a:ln w="9525">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75" name="PlaceHolder 2"/>
          <p:cNvSpPr>
            <a:spLocks noGrp="1"/>
          </p:cNvSpPr>
          <p:nvPr>
            <p:ph type="body"/>
          </p:nvPr>
        </p:nvSpPr>
        <p:spPr>
          <a:xfrm>
            <a:off x="685440" y="4343040"/>
            <a:ext cx="5474160" cy="410400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6" name="PlaceHolder 1"/>
          <p:cNvSpPr>
            <a:spLocks noGrp="1"/>
          </p:cNvSpPr>
          <p:nvPr>
            <p:ph type="sldNum" idx="319"/>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defRPr b="0" lang="en-GB" sz="1200" spc="-1" strike="noStrike">
                <a:solidFill>
                  <a:srgbClr val="000000"/>
                </a:solidFill>
                <a:latin typeface="Times New Roman"/>
                <a:ea typeface="MS Gothic"/>
              </a:defRPr>
            </a:lvl1pPr>
          </a:lstStyle>
          <a:p>
            <a:pPr indent="0" algn="r">
              <a:lnSpc>
                <a:spcPct val="100000"/>
              </a:lnSpc>
              <a:buNone/>
              <a:tabLst>
                <a:tab algn="l" pos="0"/>
                <a:tab algn="l" pos="392760"/>
                <a:tab algn="l" pos="786960"/>
                <a:tab algn="l" pos="1179720"/>
                <a:tab algn="l" pos="1573920"/>
                <a:tab algn="l" pos="1968120"/>
                <a:tab algn="l" pos="2362320"/>
                <a:tab algn="l" pos="2755080"/>
                <a:tab algn="l" pos="3149280"/>
                <a:tab algn="l" pos="3543480"/>
                <a:tab algn="l" pos="3937680"/>
                <a:tab algn="l" pos="4330440"/>
                <a:tab algn="l" pos="4724640"/>
                <a:tab algn="l" pos="5118840"/>
                <a:tab algn="l" pos="5513040"/>
                <a:tab algn="l" pos="5907240"/>
                <a:tab algn="l" pos="6300000"/>
                <a:tab algn="l" pos="6694200"/>
                <a:tab algn="l" pos="7088400"/>
                <a:tab algn="l" pos="7482600"/>
                <a:tab algn="l" pos="7875000"/>
              </a:tabLst>
            </a:pPr>
            <a:fld id="{3F2EDA53-EC02-433B-B4E1-675C5022032E}" type="slidenum">
              <a:rPr b="0" lang="en-GB" sz="1200" spc="-1" strike="noStrike">
                <a:solidFill>
                  <a:srgbClr val="000000"/>
                </a:solidFill>
                <a:latin typeface="Times New Roman"/>
                <a:ea typeface="MS Gothic"/>
              </a:rPr>
              <a:t>&lt;numéro&gt;</a:t>
            </a:fld>
            <a:endParaRPr b="0" lang="fr-FR" sz="1200" spc="-1" strike="noStrike">
              <a:solidFill>
                <a:srgbClr val="000000"/>
              </a:solidFill>
              <a:latin typeface="Times New Roman"/>
            </a:endParaRPr>
          </a:p>
        </p:txBody>
      </p:sp>
      <p:sp>
        <p:nvSpPr>
          <p:cNvPr id="1277" name="Text Box 2"/>
          <p:cNvSpPr/>
          <p:nvPr/>
        </p:nvSpPr>
        <p:spPr>
          <a:xfrm>
            <a:off x="1004400" y="685080"/>
            <a:ext cx="4848480" cy="342864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278" name="PlaceHolder 2"/>
          <p:cNvSpPr>
            <a:spLocks noGrp="1"/>
          </p:cNvSpPr>
          <p:nvPr>
            <p:ph type="body"/>
          </p:nvPr>
        </p:nvSpPr>
        <p:spPr>
          <a:xfrm>
            <a:off x="685440" y="4343040"/>
            <a:ext cx="5474160" cy="4104000"/>
          </a:xfrm>
          <a:prstGeom prst="rect">
            <a:avLst/>
          </a:prstGeom>
          <a:noFill/>
          <a:ln w="0">
            <a:noFill/>
          </a:ln>
        </p:spPr>
        <p:txBody>
          <a:bodyPr lIns="0" rIns="0" tIns="0" bIns="0" anchor="ctr">
            <a:noAutofit/>
          </a:bodyPr>
          <a:p>
            <a:pPr marL="216000" indent="-216000">
              <a:buNone/>
            </a:pPr>
            <a:endParaRPr b="0" lang="fr-FR" sz="18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5" name="PlaceHolder 1"/>
          <p:cNvSpPr>
            <a:spLocks noGrp="1"/>
          </p:cNvSpPr>
          <p:nvPr>
            <p:ph type="sldImg"/>
          </p:nvPr>
        </p:nvSpPr>
        <p:spPr>
          <a:xfrm>
            <a:off x="1143000" y="685800"/>
            <a:ext cx="4571280" cy="3428280"/>
          </a:xfrm>
          <a:prstGeom prst="rect">
            <a:avLst/>
          </a:prstGeom>
          <a:ln w="0">
            <a:noFill/>
          </a:ln>
        </p:spPr>
      </p:sp>
      <p:sp>
        <p:nvSpPr>
          <p:cNvPr id="1196"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1" lang="fr-FR" sz="2000" spc="-1" strike="noStrike">
                <a:solidFill>
                  <a:srgbClr val="000000"/>
                </a:solidFill>
                <a:latin typeface="Arial"/>
              </a:rPr>
              <a:t>Contexte postmoderne : </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La postmodernité est l'éclatement des références temporelles et locales (modèle passé et croyance dans le progrès) c’est la crise des métarécits (lyotard) qui donnaient un sens homogène à l’histoire. </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La montée de l’individualisme</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La sociologie postmoderne donne une place centrale à l'imaginaire de l'ici et maintenant (</a:t>
            </a:r>
            <a:r>
              <a:rPr b="0" lang="fr-FR" sz="2000" spc="-1" strike="noStrike" u="sng">
                <a:solidFill>
                  <a:srgbClr val="000000"/>
                </a:solidFill>
                <a:uFillTx/>
                <a:latin typeface="Arial"/>
                <a:hlinkClick r:id="rId1"/>
              </a:rPr>
              <a:t>Michel </a:t>
            </a:r>
            <a:r>
              <a:rPr b="0" lang="fr-FR" sz="2000" spc="-1" strike="noStrike" u="sng">
                <a:solidFill>
                  <a:srgbClr val="000000"/>
                </a:solidFill>
                <a:uFillTx/>
                <a:latin typeface="Arial"/>
                <a:hlinkClick r:id="rId2"/>
              </a:rPr>
              <a:t>Maffesoli</a:t>
            </a:r>
            <a:r>
              <a:rPr b="0" lang="fr-FR" sz="2000" spc="-1" strike="noStrike">
                <a:solidFill>
                  <a:srgbClr val="000000"/>
                </a:solidFill>
                <a:latin typeface="Arial"/>
              </a:rPr>
              <a:t>)</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L'ère postmoderne contribue à la fragmentation de l'individu : l’</a:t>
            </a:r>
            <a:r>
              <a:rPr b="0" lang="fr-FR" sz="2000" spc="-1" strike="noStrike" u="sng">
                <a:solidFill>
                  <a:srgbClr val="000000"/>
                </a:solidFill>
                <a:uFillTx/>
                <a:latin typeface="Arial"/>
                <a:hlinkClick r:id="rId3"/>
              </a:rPr>
              <a:t>identité</a:t>
            </a:r>
            <a:r>
              <a:rPr b="0" lang="fr-FR" sz="2000" spc="-1" strike="noStrike">
                <a:solidFill>
                  <a:srgbClr val="000000"/>
                </a:solidFill>
                <a:latin typeface="Arial"/>
              </a:rPr>
              <a:t> se fragilise (Brouillage identitaire, Boutinet) plus grande flexibilité identitaire</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u="sng">
                <a:solidFill>
                  <a:srgbClr val="000000"/>
                </a:solidFill>
                <a:uFillTx/>
                <a:latin typeface="Arial"/>
                <a:hlinkClick r:id="rId4"/>
              </a:rPr>
              <a:t>fragmentation</a:t>
            </a:r>
            <a:r>
              <a:rPr b="0" lang="fr-FR" sz="2000" spc="-1" strike="noStrike">
                <a:solidFill>
                  <a:srgbClr val="000000"/>
                </a:solidFill>
                <a:latin typeface="Arial"/>
              </a:rPr>
              <a:t> de la société</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Crise des institutions (panne de la transcendance) </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L’efficacité remplace la légitimité ; la gestion remplace le politique ; le contrôle, (l’évaluation) la propriété ; et nous nous retrouvons finalement avec des organisations qui prennent des décisions avec de l’information. La postmodernité ainsi entendue est un mode de reproduction sociale d’ensemble, régulée de manière décisionnelle et opérationnelle plutôt que de manière politico-institutionnelle (</a:t>
            </a:r>
            <a:r>
              <a:rPr b="0" lang="fr-FR" sz="2000" spc="-1" strike="noStrike" u="sng">
                <a:solidFill>
                  <a:srgbClr val="000000"/>
                </a:solidFill>
                <a:uFillTx/>
                <a:latin typeface="Arial"/>
                <a:hlinkClick r:id="rId5"/>
              </a:rPr>
              <a:t>Michel </a:t>
            </a:r>
            <a:r>
              <a:rPr b="0" lang="fr-FR" sz="2000" spc="-1" strike="noStrike" u="sng">
                <a:solidFill>
                  <a:srgbClr val="000000"/>
                </a:solidFill>
                <a:uFillTx/>
                <a:latin typeface="Arial"/>
                <a:hlinkClick r:id="rId6"/>
              </a:rPr>
              <a:t>Freitag</a:t>
            </a:r>
            <a:r>
              <a:rPr b="0" lang="fr-FR" sz="2000" spc="-1" strike="noStrike">
                <a:solidFill>
                  <a:srgbClr val="000000"/>
                </a:solidFill>
                <a:latin typeface="Arial"/>
              </a:rPr>
              <a:t>).</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 Notion forgée en opposition aux grandes idéologies  de la modernité, la postmodernité ouvre la voie  à une nouvelle ère. Celle de l’éclatement des savoirs  et de la société redessinée par le règne de l’individu.</a:t>
            </a: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a:p>
            <a:pPr marL="216000" indent="-216000">
              <a:lnSpc>
                <a:spcPct val="100000"/>
              </a:lnSpc>
              <a:buNone/>
              <a:tabLst>
                <a:tab algn="l" pos="0"/>
              </a:tabLst>
            </a:pPr>
            <a:endParaRPr b="0" lang="fr-FR" sz="2000" spc="-1" strike="noStrike">
              <a:solidFill>
                <a:srgbClr val="000000"/>
              </a:solidFill>
              <a:latin typeface="Arial"/>
            </a:endParaRPr>
          </a:p>
        </p:txBody>
      </p:sp>
      <p:sp>
        <p:nvSpPr>
          <p:cNvPr id="1197" name="PlaceHolder 3"/>
          <p:cNvSpPr>
            <a:spLocks noGrp="1"/>
          </p:cNvSpPr>
          <p:nvPr>
            <p:ph type="sldNum" idx="292"/>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F6E1BF24-721C-4E2D-AC22-EF455007893B}"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9" name="PlaceHolder 1"/>
          <p:cNvSpPr>
            <a:spLocks noGrp="1"/>
          </p:cNvSpPr>
          <p:nvPr>
            <p:ph type="sldImg"/>
          </p:nvPr>
        </p:nvSpPr>
        <p:spPr>
          <a:xfrm>
            <a:off x="1143000" y="685800"/>
            <a:ext cx="4571280" cy="3428280"/>
          </a:xfrm>
          <a:prstGeom prst="rect">
            <a:avLst/>
          </a:prstGeom>
          <a:ln w="0">
            <a:noFill/>
          </a:ln>
        </p:spPr>
      </p:sp>
      <p:sp>
        <p:nvSpPr>
          <p:cNvPr id="1280"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Positivisme : l’objet de recherche préexiste indépendamment du chercheur. Le positiviste considère qu’il y a une réalité objective du monde. Principe d’objectivité</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Constructivisme :  « pour un esprit scientifique, toute connaissance est une réponse à une question. S’il n’y a pas eu de question, il ne peut y avoir connaissance scientifique. Rien ne va de soi. Rien n’est donné. Tout est construit » (G.BACHELARD)</a:t>
            </a:r>
            <a:endParaRPr b="0" lang="fr-FR" sz="2000" spc="-1" strike="noStrike">
              <a:solidFill>
                <a:srgbClr val="000000"/>
              </a:solidFill>
              <a:latin typeface="Arial"/>
            </a:endParaRPr>
          </a:p>
        </p:txBody>
      </p:sp>
      <p:sp>
        <p:nvSpPr>
          <p:cNvPr id="1281" name="PlaceHolder 3"/>
          <p:cNvSpPr>
            <a:spLocks noGrp="1"/>
          </p:cNvSpPr>
          <p:nvPr>
            <p:ph type="sldNum" idx="320"/>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8AFD233B-C8D0-445F-8A04-C6C3A23090F3}"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2" name="PlaceHolder 1"/>
          <p:cNvSpPr>
            <a:spLocks noGrp="1"/>
          </p:cNvSpPr>
          <p:nvPr>
            <p:ph type="sldImg"/>
          </p:nvPr>
        </p:nvSpPr>
        <p:spPr>
          <a:xfrm>
            <a:off x="1143000" y="685800"/>
            <a:ext cx="4571280" cy="3428280"/>
          </a:xfrm>
          <a:prstGeom prst="rect">
            <a:avLst/>
          </a:prstGeom>
          <a:ln w="0">
            <a:noFill/>
          </a:ln>
        </p:spPr>
      </p:sp>
      <p:sp>
        <p:nvSpPr>
          <p:cNvPr id="1283"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284" name="PlaceHolder 3"/>
          <p:cNvSpPr>
            <a:spLocks noGrp="1"/>
          </p:cNvSpPr>
          <p:nvPr>
            <p:ph type="hdr"/>
          </p:nvPr>
        </p:nvSpPr>
        <p:spPr>
          <a:xfrm>
            <a:off x="0" y="0"/>
            <a:ext cx="2971080" cy="456480"/>
          </a:xfrm>
          <a:prstGeom prst="rect">
            <a:avLst/>
          </a:prstGeom>
          <a:noFill/>
          <a:ln w="0">
            <a:noFill/>
          </a:ln>
        </p:spPr>
        <p:txBody>
          <a:bodyPr lIns="0" rIns="0" tIns="0" bIns="0" anchor="t">
            <a:noAutofit/>
          </a:bodyPr>
          <a:p>
            <a:pPr indent="0">
              <a:lnSpc>
                <a:spcPct val="100000"/>
              </a:lnSpc>
              <a:buNone/>
            </a:pPr>
            <a:r>
              <a:rPr b="0" lang="fr-CH" sz="1200" spc="-1" strike="noStrike">
                <a:solidFill>
                  <a:srgbClr val="000000"/>
                </a:solidFill>
                <a:latin typeface="+mn-lt"/>
                <a:ea typeface="+mn-ea"/>
              </a:rPr>
              <a:t>Management de projets - Planification</a:t>
            </a:r>
            <a:endParaRPr b="0" lang="fr-FR" sz="1200" spc="-1" strike="noStrike">
              <a:solidFill>
                <a:srgbClr val="000000"/>
              </a:solidFill>
              <a:latin typeface="Times New Roman"/>
            </a:endParaRPr>
          </a:p>
        </p:txBody>
      </p:sp>
      <p:sp>
        <p:nvSpPr>
          <p:cNvPr id="1285" name="PlaceHolder 4"/>
          <p:cNvSpPr>
            <a:spLocks noGrp="1"/>
          </p:cNvSpPr>
          <p:nvPr>
            <p:ph type="ftr" idx="321"/>
          </p:nvPr>
        </p:nvSpPr>
        <p:spPr>
          <a:xfrm>
            <a:off x="0" y="8685360"/>
            <a:ext cx="2971080" cy="456480"/>
          </a:xfrm>
          <a:prstGeom prst="rect">
            <a:avLst/>
          </a:prstGeom>
          <a:noFill/>
          <a:ln w="0">
            <a:noFill/>
          </a:ln>
        </p:spPr>
        <p:txBody>
          <a:bodyPr lIns="0" rIns="0" tIns="0" bIns="0" anchor="b">
            <a:noAutofit/>
          </a:bodyPr>
          <a:lstStyle>
            <a:lvl1pPr indent="0">
              <a:lnSpc>
                <a:spcPct val="100000"/>
              </a:lnSpc>
              <a:buNone/>
              <a:defRPr b="0" lang="fr-CH" sz="1200" spc="-1" strike="noStrike">
                <a:solidFill>
                  <a:srgbClr val="000000"/>
                </a:solidFill>
                <a:latin typeface="Times New Roman"/>
              </a:defRPr>
            </a:lvl1pPr>
          </a:lstStyle>
          <a:p>
            <a:pPr indent="0">
              <a:lnSpc>
                <a:spcPct val="100000"/>
              </a:lnSpc>
              <a:buNone/>
            </a:pPr>
            <a:r>
              <a:rPr b="0" lang="fr-CH" sz="1200" spc="-1" strike="noStrike">
                <a:solidFill>
                  <a:srgbClr val="000000"/>
                </a:solidFill>
                <a:latin typeface="Times New Roman"/>
              </a:rPr>
              <a:t>Planification.ppt / 3.11.02 / V 3.2 / djd</a:t>
            </a:r>
            <a:endParaRPr b="0" lang="fr-FR" sz="1200" spc="-1" strike="noStrike">
              <a:solidFill>
                <a:srgbClr val="000000"/>
              </a:solidFill>
              <a:latin typeface="Times New Roman"/>
            </a:endParaRPr>
          </a:p>
        </p:txBody>
      </p:sp>
      <p:sp>
        <p:nvSpPr>
          <p:cNvPr id="1286" name="PlaceHolder 5"/>
          <p:cNvSpPr>
            <a:spLocks noGrp="1"/>
          </p:cNvSpPr>
          <p:nvPr>
            <p:ph type="sldNum" idx="322"/>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CH" sz="1200" spc="-1" strike="noStrike">
                <a:solidFill>
                  <a:srgbClr val="000000"/>
                </a:solidFill>
                <a:latin typeface="Times New Roman"/>
              </a:defRPr>
            </a:lvl1pPr>
          </a:lstStyle>
          <a:p>
            <a:pPr indent="0" algn="r">
              <a:lnSpc>
                <a:spcPct val="100000"/>
              </a:lnSpc>
              <a:buNone/>
            </a:pPr>
            <a:fld id="{5DF8EB9E-D8F2-40CB-81EC-33F14A539628}" type="slidenum">
              <a:rPr b="0" lang="fr-CH" sz="1200" spc="-1" strike="noStrike">
                <a:solidFill>
                  <a:srgbClr val="000000"/>
                </a:solidFill>
                <a:latin typeface="Times New Roman"/>
              </a:rPr>
              <a:t>&lt;numéro&gt;</a:t>
            </a:fld>
            <a:endParaRPr b="0" lang="fr-FR" sz="1200" spc="-1" strike="noStrike">
              <a:solidFill>
                <a:srgbClr val="000000"/>
              </a:solidFill>
              <a:latin typeface="Times New Roman"/>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PlaceHolder 1"/>
          <p:cNvSpPr>
            <a:spLocks noGrp="1"/>
          </p:cNvSpPr>
          <p:nvPr>
            <p:ph type="hdr"/>
          </p:nvPr>
        </p:nvSpPr>
        <p:spPr>
          <a:xfrm>
            <a:off x="0" y="0"/>
            <a:ext cx="2971080" cy="456480"/>
          </a:xfrm>
          <a:prstGeom prst="rect">
            <a:avLst/>
          </a:prstGeom>
          <a:noFill/>
          <a:ln w="0">
            <a:noFill/>
          </a:ln>
        </p:spPr>
        <p:txBody>
          <a:bodyPr lIns="0" rIns="0" tIns="0" bIns="0" anchor="t">
            <a:noAutofit/>
          </a:bodyPr>
          <a:p>
            <a:pPr indent="0">
              <a:lnSpc>
                <a:spcPct val="100000"/>
              </a:lnSpc>
              <a:buNone/>
            </a:pPr>
            <a:r>
              <a:rPr b="0" lang="fr-CH" sz="1200" spc="-1" strike="noStrike">
                <a:solidFill>
                  <a:srgbClr val="000000"/>
                </a:solidFill>
                <a:latin typeface="+mn-lt"/>
                <a:ea typeface="+mn-ea"/>
              </a:rPr>
              <a:t>Management de projets - Planification</a:t>
            </a:r>
            <a:endParaRPr b="0" lang="fr-FR" sz="1200" spc="-1" strike="noStrike">
              <a:solidFill>
                <a:srgbClr val="000000"/>
              </a:solidFill>
              <a:latin typeface="Times New Roman"/>
            </a:endParaRPr>
          </a:p>
        </p:txBody>
      </p:sp>
      <p:sp>
        <p:nvSpPr>
          <p:cNvPr id="1288" name="PlaceHolder 2"/>
          <p:cNvSpPr>
            <a:spLocks noGrp="1"/>
          </p:cNvSpPr>
          <p:nvPr>
            <p:ph type="ftr" idx="323"/>
          </p:nvPr>
        </p:nvSpPr>
        <p:spPr>
          <a:xfrm>
            <a:off x="0" y="8685360"/>
            <a:ext cx="2971080" cy="456480"/>
          </a:xfrm>
          <a:prstGeom prst="rect">
            <a:avLst/>
          </a:prstGeom>
          <a:noFill/>
          <a:ln w="0">
            <a:noFill/>
          </a:ln>
        </p:spPr>
        <p:txBody>
          <a:bodyPr lIns="0" rIns="0" tIns="0" bIns="0" anchor="b">
            <a:noAutofit/>
          </a:bodyPr>
          <a:lstStyle>
            <a:lvl1pPr indent="0">
              <a:lnSpc>
                <a:spcPct val="100000"/>
              </a:lnSpc>
              <a:buNone/>
              <a:defRPr b="0" lang="fr-CH" sz="1200" spc="-1" strike="noStrike">
                <a:solidFill>
                  <a:srgbClr val="000000"/>
                </a:solidFill>
                <a:latin typeface="Times New Roman"/>
              </a:defRPr>
            </a:lvl1pPr>
          </a:lstStyle>
          <a:p>
            <a:pPr indent="0">
              <a:lnSpc>
                <a:spcPct val="100000"/>
              </a:lnSpc>
              <a:buNone/>
            </a:pPr>
            <a:r>
              <a:rPr b="0" lang="fr-CH" sz="1200" spc="-1" strike="noStrike">
                <a:solidFill>
                  <a:srgbClr val="000000"/>
                </a:solidFill>
                <a:latin typeface="Times New Roman"/>
              </a:rPr>
              <a:t>Planification.ppt / 3.11.02 / V 3.2 / djd</a:t>
            </a:r>
            <a:endParaRPr b="0" lang="fr-FR" sz="1200" spc="-1" strike="noStrike">
              <a:solidFill>
                <a:srgbClr val="000000"/>
              </a:solidFill>
              <a:latin typeface="Times New Roman"/>
            </a:endParaRPr>
          </a:p>
        </p:txBody>
      </p:sp>
      <p:sp>
        <p:nvSpPr>
          <p:cNvPr id="1289" name="PlaceHolder 3"/>
          <p:cNvSpPr>
            <a:spLocks noGrp="1"/>
          </p:cNvSpPr>
          <p:nvPr>
            <p:ph type="sldNum" idx="324"/>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CH" sz="1200" spc="-1" strike="noStrike">
                <a:solidFill>
                  <a:srgbClr val="000000"/>
                </a:solidFill>
                <a:latin typeface="Times New Roman"/>
              </a:defRPr>
            </a:lvl1pPr>
          </a:lstStyle>
          <a:p>
            <a:pPr indent="0" algn="r">
              <a:lnSpc>
                <a:spcPct val="100000"/>
              </a:lnSpc>
              <a:buNone/>
            </a:pPr>
            <a:fld id="{FE9861F6-E6B3-463E-A4BB-2524554A7F27}" type="slidenum">
              <a:rPr b="0" lang="fr-CH" sz="1200" spc="-1" strike="noStrike">
                <a:solidFill>
                  <a:srgbClr val="000000"/>
                </a:solidFill>
                <a:latin typeface="Times New Roman"/>
              </a:rPr>
              <a:t>&lt;numéro&gt;</a:t>
            </a:fld>
            <a:endParaRPr b="0" lang="fr-FR" sz="1200" spc="-1" strike="noStrike">
              <a:solidFill>
                <a:srgbClr val="000000"/>
              </a:solidFill>
              <a:latin typeface="Times New Roman"/>
            </a:endParaRPr>
          </a:p>
        </p:txBody>
      </p:sp>
      <p:sp>
        <p:nvSpPr>
          <p:cNvPr id="1290" name="PlaceHolder 4"/>
          <p:cNvSpPr>
            <a:spLocks noGrp="1"/>
          </p:cNvSpPr>
          <p:nvPr>
            <p:ph type="sldImg"/>
          </p:nvPr>
        </p:nvSpPr>
        <p:spPr>
          <a:xfrm>
            <a:off x="1144440" y="685800"/>
            <a:ext cx="4568040" cy="3426840"/>
          </a:xfrm>
          <a:prstGeom prst="rect">
            <a:avLst/>
          </a:prstGeom>
          <a:ln w="0">
            <a:noFill/>
          </a:ln>
        </p:spPr>
      </p:sp>
      <p:sp>
        <p:nvSpPr>
          <p:cNvPr id="1291" name="PlaceHolder 5"/>
          <p:cNvSpPr>
            <a:spLocks noGrp="1"/>
          </p:cNvSpPr>
          <p:nvPr>
            <p:ph type="body"/>
          </p:nvPr>
        </p:nvSpPr>
        <p:spPr>
          <a:xfrm>
            <a:off x="915120" y="4342320"/>
            <a:ext cx="5027040" cy="411444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2" name="PlaceHolder 1"/>
          <p:cNvSpPr>
            <a:spLocks noGrp="1"/>
          </p:cNvSpPr>
          <p:nvPr>
            <p:ph type="sldNum" idx="325"/>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Times New Roman"/>
              </a:defRPr>
            </a:lvl1pPr>
          </a:lstStyle>
          <a:p>
            <a:pPr indent="0" algn="r">
              <a:lnSpc>
                <a:spcPct val="100000"/>
              </a:lnSpc>
              <a:buNone/>
            </a:pPr>
            <a:fld id="{317C4DB5-DD85-4356-A6A1-F856EA3EC723}" type="slidenum">
              <a:rPr b="0" lang="fr-FR" sz="1200" spc="-1" strike="noStrike">
                <a:solidFill>
                  <a:srgbClr val="000000"/>
                </a:solidFill>
                <a:latin typeface="Times New Roman"/>
              </a:rPr>
              <a:t>&lt;numéro&gt;</a:t>
            </a:fld>
            <a:endParaRPr b="0" lang="fr-FR" sz="1200" spc="-1" strike="noStrike">
              <a:solidFill>
                <a:srgbClr val="000000"/>
              </a:solidFill>
              <a:latin typeface="Times New Roman"/>
            </a:endParaRPr>
          </a:p>
        </p:txBody>
      </p:sp>
      <p:sp>
        <p:nvSpPr>
          <p:cNvPr id="1293" name="PlaceHolder 2"/>
          <p:cNvSpPr>
            <a:spLocks noGrp="1"/>
          </p:cNvSpPr>
          <p:nvPr>
            <p:ph type="sldImg"/>
          </p:nvPr>
        </p:nvSpPr>
        <p:spPr>
          <a:xfrm>
            <a:off x="1143000" y="685800"/>
            <a:ext cx="4571280" cy="3428280"/>
          </a:xfrm>
          <a:prstGeom prst="rect">
            <a:avLst/>
          </a:prstGeom>
          <a:ln w="0">
            <a:noFill/>
          </a:ln>
        </p:spPr>
      </p:sp>
      <p:sp>
        <p:nvSpPr>
          <p:cNvPr id="1294" name="PlaceHolder 3"/>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8" name="PlaceHolder 1"/>
          <p:cNvSpPr>
            <a:spLocks noGrp="1"/>
          </p:cNvSpPr>
          <p:nvPr>
            <p:ph type="sldImg"/>
          </p:nvPr>
        </p:nvSpPr>
        <p:spPr>
          <a:xfrm>
            <a:off x="1143000" y="685800"/>
            <a:ext cx="4571280" cy="3428280"/>
          </a:xfrm>
          <a:prstGeom prst="rect">
            <a:avLst/>
          </a:prstGeom>
          <a:ln w="0">
            <a:noFill/>
          </a:ln>
        </p:spPr>
      </p:sp>
      <p:sp>
        <p:nvSpPr>
          <p:cNvPr id="1199"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1200" spc="-1" strike="noStrike">
                <a:solidFill>
                  <a:srgbClr val="000000"/>
                </a:solidFill>
                <a:latin typeface="+mn-lt"/>
                <a:ea typeface="+mn-ea"/>
              </a:rPr>
              <a:t> </a:t>
            </a:r>
            <a:r>
              <a:rPr b="0" lang="fr-FR" sz="1200" spc="-1" strike="noStrike">
                <a:solidFill>
                  <a:srgbClr val="000000"/>
                </a:solidFill>
                <a:latin typeface="+mn-lt"/>
                <a:ea typeface="+mn-ea"/>
              </a:rPr>
              <a:t>Selon l'Insee dans un rapport intitulé «Photographie du marché du travail en 2016»</a:t>
            </a:r>
            <a:endParaRPr b="0" lang="fr-FR" sz="1200" spc="-1" strike="noStrike">
              <a:solidFill>
                <a:srgbClr val="000000"/>
              </a:solidFill>
              <a:latin typeface="Arial"/>
            </a:endParaRPr>
          </a:p>
          <a:p>
            <a:pPr marL="216000" indent="-216000">
              <a:lnSpc>
                <a:spcPct val="100000"/>
              </a:lnSpc>
              <a:buNone/>
              <a:tabLst>
                <a:tab algn="l" pos="0"/>
              </a:tabLst>
            </a:pPr>
            <a:r>
              <a:rPr b="0" lang="fr-FR" sz="1200" spc="-1" strike="noStrike">
                <a:solidFill>
                  <a:srgbClr val="000000"/>
                </a:solidFill>
                <a:latin typeface="+mn-lt"/>
                <a:ea typeface="+mn-ea"/>
              </a:rPr>
              <a:t>«Le chômage touche particulièrement les jeunes actifs (24,6 % des actifs de 15 à 24 ans, contre 9,3% pour les 25-49 ans et 6,9% pour les 50-64 ans)</a:t>
            </a:r>
            <a:endParaRPr b="0" lang="fr-FR" sz="1200" spc="-1" strike="noStrike">
              <a:solidFill>
                <a:srgbClr val="000000"/>
              </a:solidFill>
              <a:latin typeface="Arial"/>
            </a:endParaRPr>
          </a:p>
        </p:txBody>
      </p:sp>
      <p:sp>
        <p:nvSpPr>
          <p:cNvPr id="1200" name="PlaceHolder 3"/>
          <p:cNvSpPr>
            <a:spLocks noGrp="1"/>
          </p:cNvSpPr>
          <p:nvPr>
            <p:ph type="sldNum" idx="293"/>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D1DF5BFF-9E92-495B-8F5B-10F872A051A9}"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5" name="PlaceHolder 1"/>
          <p:cNvSpPr>
            <a:spLocks noGrp="1"/>
          </p:cNvSpPr>
          <p:nvPr>
            <p:ph type="sldImg"/>
          </p:nvPr>
        </p:nvSpPr>
        <p:spPr>
          <a:xfrm>
            <a:off x="1143000" y="685800"/>
            <a:ext cx="4571280" cy="3428280"/>
          </a:xfrm>
          <a:prstGeom prst="rect">
            <a:avLst/>
          </a:prstGeom>
          <a:ln w="0">
            <a:noFill/>
          </a:ln>
        </p:spPr>
      </p:sp>
      <p:sp>
        <p:nvSpPr>
          <p:cNvPr id="1296"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Etymologie du mot adulte a-dultos celui qui à cesser de croitre</a:t>
            </a:r>
            <a:endParaRPr b="0" lang="fr-FR" sz="2000" spc="-1" strike="noStrike">
              <a:solidFill>
                <a:srgbClr val="000000"/>
              </a:solidFill>
              <a:latin typeface="Arial"/>
            </a:endParaRPr>
          </a:p>
        </p:txBody>
      </p:sp>
      <p:sp>
        <p:nvSpPr>
          <p:cNvPr id="1297" name="PlaceHolder 3"/>
          <p:cNvSpPr>
            <a:spLocks noGrp="1"/>
          </p:cNvSpPr>
          <p:nvPr>
            <p:ph type="sldNum" idx="326"/>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664739C9-DC23-4ADA-BC33-CCDC44136FDE}"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1" name="PlaceHolder 1"/>
          <p:cNvSpPr>
            <a:spLocks noGrp="1"/>
          </p:cNvSpPr>
          <p:nvPr>
            <p:ph type="sldImg"/>
          </p:nvPr>
        </p:nvSpPr>
        <p:spPr>
          <a:xfrm>
            <a:off x="1143000" y="685800"/>
            <a:ext cx="4571280" cy="3428280"/>
          </a:xfrm>
          <a:prstGeom prst="rect">
            <a:avLst/>
          </a:prstGeom>
          <a:ln w="0">
            <a:noFill/>
          </a:ln>
        </p:spPr>
      </p:sp>
      <p:sp>
        <p:nvSpPr>
          <p:cNvPr id="1202"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http://www.lemonde.fr/emploi/article/2015/07/14/les-lacunes-de-l-orientation-professionnelle-freinent-l-insertion-des-jeunes-sur-le-marche-du-travail_4682584_1698637.html#rZ6ye4840qkGL04x.99</a:t>
            </a:r>
            <a:endParaRPr b="0" lang="fr-FR" sz="2000" spc="-1" strike="noStrike">
              <a:solidFill>
                <a:srgbClr val="000000"/>
              </a:solidFill>
              <a:latin typeface="Arial"/>
            </a:endParaRPr>
          </a:p>
        </p:txBody>
      </p:sp>
      <p:sp>
        <p:nvSpPr>
          <p:cNvPr id="1203" name="PlaceHolder 3"/>
          <p:cNvSpPr>
            <a:spLocks noGrp="1"/>
          </p:cNvSpPr>
          <p:nvPr>
            <p:ph type="sldNum" idx="294"/>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8830C85F-89CB-4ED9-AAAF-540F597209F4}"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8" name="PlaceHolder 1"/>
          <p:cNvSpPr>
            <a:spLocks noGrp="1"/>
          </p:cNvSpPr>
          <p:nvPr>
            <p:ph type="sldImg"/>
          </p:nvPr>
        </p:nvSpPr>
        <p:spPr>
          <a:xfrm>
            <a:off x="1143000" y="685800"/>
            <a:ext cx="4571280" cy="3428280"/>
          </a:xfrm>
          <a:prstGeom prst="rect">
            <a:avLst/>
          </a:prstGeom>
          <a:ln w="0">
            <a:noFill/>
          </a:ln>
        </p:spPr>
      </p:sp>
      <p:sp>
        <p:nvSpPr>
          <p:cNvPr id="1299"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0">
              <a:lnSpc>
                <a:spcPct val="100000"/>
              </a:lnSpc>
              <a:buNone/>
              <a:tabLst>
                <a:tab algn="l" pos="0"/>
              </a:tabLst>
            </a:pPr>
            <a:r>
              <a:rPr b="0" lang="fr-FR" sz="1200" spc="-1" strike="noStrike">
                <a:solidFill>
                  <a:srgbClr val="000000"/>
                </a:solidFill>
                <a:latin typeface="Arial"/>
              </a:rPr>
              <a:t>La notion d’accompagnement est une pratique faite en réponse aux besoins conjoints de performance d’efficacité, demandée par les dirigeants aux salariés et de l’inquiétude de ces derniers désorientés sensés être autonomes.  </a:t>
            </a:r>
            <a:endParaRPr b="0" lang="fr-FR" sz="1200" spc="-1" strike="noStrike">
              <a:solidFill>
                <a:srgbClr val="000000"/>
              </a:solidFill>
              <a:latin typeface="Arial"/>
            </a:endParaRPr>
          </a:p>
          <a:p>
            <a:pPr marL="216000" indent="0">
              <a:lnSpc>
                <a:spcPct val="100000"/>
              </a:lnSpc>
              <a:buNone/>
              <a:tabLst>
                <a:tab algn="l" pos="0"/>
              </a:tabLst>
            </a:pPr>
            <a:r>
              <a:rPr b="0" lang="fr-FR" sz="1200" spc="-1" strike="noStrike">
                <a:solidFill>
                  <a:srgbClr val="000000"/>
                </a:solidFill>
                <a:latin typeface="Arial"/>
              </a:rPr>
              <a:t>La fonction d’accompagnement n’apparaît dans les textes officiels qu’autour de 1995</a:t>
            </a:r>
            <a:endParaRPr b="0" lang="fr-FR" sz="1200" spc="-1" strike="noStrike">
              <a:solidFill>
                <a:srgbClr val="000000"/>
              </a:solidFill>
              <a:latin typeface="Arial"/>
            </a:endParaRPr>
          </a:p>
          <a:p>
            <a:pPr marL="216000" indent="0">
              <a:lnSpc>
                <a:spcPct val="100000"/>
              </a:lnSpc>
              <a:buNone/>
              <a:tabLst>
                <a:tab algn="l" pos="0"/>
              </a:tabLst>
            </a:pPr>
            <a:endParaRPr b="0" lang="fr-FR" sz="1200" spc="-1" strike="noStrike">
              <a:solidFill>
                <a:srgbClr val="000000"/>
              </a:solidFill>
              <a:latin typeface="Arial"/>
            </a:endParaRPr>
          </a:p>
        </p:txBody>
      </p:sp>
      <p:sp>
        <p:nvSpPr>
          <p:cNvPr id="1300" name="PlaceHolder 3"/>
          <p:cNvSpPr>
            <a:spLocks noGrp="1"/>
          </p:cNvSpPr>
          <p:nvPr>
            <p:ph type="sldNum" idx="327"/>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DC246CB4-691F-4092-BAE8-96BF33B9DA21}"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1" name="PlaceHolder 1"/>
          <p:cNvSpPr>
            <a:spLocks noGrp="1"/>
          </p:cNvSpPr>
          <p:nvPr>
            <p:ph type="sldImg"/>
          </p:nvPr>
        </p:nvSpPr>
        <p:spPr>
          <a:xfrm>
            <a:off x="1143000" y="685800"/>
            <a:ext cx="4571280" cy="3428280"/>
          </a:xfrm>
          <a:prstGeom prst="rect">
            <a:avLst/>
          </a:prstGeom>
          <a:ln w="0">
            <a:noFill/>
          </a:ln>
        </p:spPr>
      </p:sp>
      <p:sp>
        <p:nvSpPr>
          <p:cNvPr id="1302"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lnSpc>
                <a:spcPct val="100000"/>
              </a:lnSpc>
              <a:buNone/>
              <a:tabLst>
                <a:tab algn="l" pos="0"/>
              </a:tabLst>
            </a:pPr>
            <a:r>
              <a:rPr b="0" lang="fr-FR" sz="2000" spc="-1" strike="noStrike">
                <a:solidFill>
                  <a:srgbClr val="000000"/>
                </a:solidFill>
                <a:latin typeface="Arial"/>
              </a:rPr>
              <a:t>La fatique d’être soi Alan Ehrenberg</a:t>
            </a:r>
            <a:endParaRPr b="0" lang="fr-FR" sz="2000" spc="-1" strike="noStrike">
              <a:solidFill>
                <a:srgbClr val="000000"/>
              </a:solidFill>
              <a:latin typeface="Arial"/>
            </a:endParaRPr>
          </a:p>
          <a:p>
            <a:pPr marL="216000" indent="-216000">
              <a:lnSpc>
                <a:spcPct val="100000"/>
              </a:lnSpc>
              <a:buNone/>
              <a:tabLst>
                <a:tab algn="l" pos="0"/>
              </a:tabLst>
            </a:pPr>
            <a:r>
              <a:rPr b="0" lang="fr-FR" sz="2000" spc="-1" strike="noStrike">
                <a:solidFill>
                  <a:srgbClr val="000000"/>
                </a:solidFill>
                <a:latin typeface="Arial"/>
              </a:rPr>
              <a:t>Montée des logiques de l’accompagnement (Maeva Paul), du coaching</a:t>
            </a:r>
            <a:endParaRPr b="0" lang="fr-FR" sz="2000" spc="-1" strike="noStrike">
              <a:solidFill>
                <a:srgbClr val="000000"/>
              </a:solidFill>
              <a:latin typeface="Arial"/>
            </a:endParaRPr>
          </a:p>
        </p:txBody>
      </p:sp>
      <p:sp>
        <p:nvSpPr>
          <p:cNvPr id="1303" name="PlaceHolder 3"/>
          <p:cNvSpPr>
            <a:spLocks noGrp="1"/>
          </p:cNvSpPr>
          <p:nvPr>
            <p:ph type="sldNum" idx="328"/>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31544620-1F70-4621-8FE7-72E52EE04072}"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4" name="PlaceHolder 1"/>
          <p:cNvSpPr>
            <a:spLocks noGrp="1"/>
          </p:cNvSpPr>
          <p:nvPr>
            <p:ph type="sldImg"/>
          </p:nvPr>
        </p:nvSpPr>
        <p:spPr>
          <a:xfrm>
            <a:off x="1143000" y="685800"/>
            <a:ext cx="4571280" cy="3428280"/>
          </a:xfrm>
          <a:prstGeom prst="rect">
            <a:avLst/>
          </a:prstGeom>
          <a:ln w="0">
            <a:noFill/>
          </a:ln>
        </p:spPr>
      </p:sp>
      <p:sp>
        <p:nvSpPr>
          <p:cNvPr id="1305"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216000">
              <a:buNone/>
            </a:pPr>
            <a:endParaRPr b="0" lang="fr-FR" sz="1800" spc="-1" strike="noStrike">
              <a:solidFill>
                <a:srgbClr val="000000"/>
              </a:solidFill>
              <a:latin typeface="Arial"/>
            </a:endParaRPr>
          </a:p>
        </p:txBody>
      </p:sp>
      <p:sp>
        <p:nvSpPr>
          <p:cNvPr id="1306" name="PlaceHolder 3"/>
          <p:cNvSpPr>
            <a:spLocks noGrp="1"/>
          </p:cNvSpPr>
          <p:nvPr>
            <p:ph type="sldNum" idx="329"/>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707FCF17-B447-4A33-9E83-FD99A59A5122}"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F5E2D1F-9B41-404B-8598-0315AB9DFCD9}"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4C023B8F-8B55-4C17-8215-E222D764D2C4}" type="slidenum">
              <a:t>&lt;#&gt;</a:t>
            </a:fld>
          </a:p>
        </p:txBody>
      </p:sp>
      <p:sp>
        <p:nvSpPr>
          <p:cNvPr id="4" name="PlaceHolder 3"/>
          <p:cNvSpPr>
            <a:spLocks noGrp="1"/>
          </p:cNvSpPr>
          <p:nvPr>
            <p:ph type="dt" idx="30"/>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B4A97EFD-165E-4037-B022-BE7493D6BBD1}" type="slidenum">
              <a:t>&lt;#&gt;</a:t>
            </a:fld>
          </a:p>
        </p:txBody>
      </p:sp>
      <p:sp>
        <p:nvSpPr>
          <p:cNvPr id="8" name="PlaceHolder 7"/>
          <p:cNvSpPr>
            <a:spLocks noGrp="1"/>
          </p:cNvSpPr>
          <p:nvPr>
            <p:ph type="dt" idx="33"/>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58F92DE8-15AB-4E32-BEF8-0A456BD2DC45}" type="slidenum">
              <a:t>&lt;#&gt;</a:t>
            </a:fld>
          </a:p>
        </p:txBody>
      </p:sp>
      <p:sp>
        <p:nvSpPr>
          <p:cNvPr id="8" name="PlaceHolder 7"/>
          <p:cNvSpPr>
            <a:spLocks noGrp="1"/>
          </p:cNvSpPr>
          <p:nvPr>
            <p:ph type="dt" idx="36"/>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37"/>
          </p:nvPr>
        </p:nvSpPr>
        <p:spPr/>
        <p:txBody>
          <a:bodyPr/>
          <a:p>
            <a:r>
              <a:t>Footer</a:t>
            </a:r>
          </a:p>
        </p:txBody>
      </p:sp>
      <p:sp>
        <p:nvSpPr>
          <p:cNvPr id="7" name="PlaceHolder 6"/>
          <p:cNvSpPr>
            <a:spLocks noGrp="1"/>
          </p:cNvSpPr>
          <p:nvPr>
            <p:ph type="sldNum" idx="38"/>
          </p:nvPr>
        </p:nvSpPr>
        <p:spPr/>
        <p:txBody>
          <a:bodyPr/>
          <a:p>
            <a:fld id="{7532ECE9-2AA5-4F12-B093-25D6B6AA737E}" type="slidenum">
              <a:t>&lt;#&gt;</a:t>
            </a:fld>
          </a:p>
        </p:txBody>
      </p:sp>
      <p:sp>
        <p:nvSpPr>
          <p:cNvPr id="8" name="PlaceHolder 7"/>
          <p:cNvSpPr>
            <a:spLocks noGrp="1"/>
          </p:cNvSpPr>
          <p:nvPr>
            <p:ph type="dt" idx="39"/>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A8CD69B9-1EEB-4367-82EA-2B0F16B638F2}" type="slidenum">
              <a:t>&lt;#&gt;</a:t>
            </a:fld>
          </a:p>
        </p:txBody>
      </p:sp>
      <p:sp>
        <p:nvSpPr>
          <p:cNvPr id="7" name="PlaceHolder 6"/>
          <p:cNvSpPr>
            <a:spLocks noGrp="1"/>
          </p:cNvSpPr>
          <p:nvPr>
            <p:ph type="dt" idx="42"/>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19633DBD-B56C-4491-96C3-B425D6DF1770}" type="slidenum">
              <a:t>&lt;#&gt;</a:t>
            </a:fld>
          </a:p>
        </p:txBody>
      </p:sp>
      <p:sp>
        <p:nvSpPr>
          <p:cNvPr id="9" name="PlaceHolder 8"/>
          <p:cNvSpPr>
            <a:spLocks noGrp="1"/>
          </p:cNvSpPr>
          <p:nvPr>
            <p:ph type="dt" idx="45"/>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E6784B61-5D4E-4462-8CA0-268CB2548C65}" type="slidenum">
              <a:t>&lt;#&gt;</a:t>
            </a:fld>
          </a:p>
        </p:txBody>
      </p:sp>
      <p:sp>
        <p:nvSpPr>
          <p:cNvPr id="4" name="PlaceHolder 3"/>
          <p:cNvSpPr>
            <a:spLocks noGrp="1"/>
          </p:cNvSpPr>
          <p:nvPr>
            <p:ph type="dt" idx="48"/>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p>
            <a:r>
              <a:t>Footer</a:t>
            </a:r>
          </a:p>
        </p:txBody>
      </p:sp>
      <p:sp>
        <p:nvSpPr>
          <p:cNvPr id="3" name="PlaceHolder 2"/>
          <p:cNvSpPr>
            <a:spLocks noGrp="1"/>
          </p:cNvSpPr>
          <p:nvPr>
            <p:ph type="sldNum" idx="50"/>
          </p:nvPr>
        </p:nvSpPr>
        <p:spPr/>
        <p:txBody>
          <a:bodyPr/>
          <a:p>
            <a:fld id="{58EE7F66-430D-449E-8400-66EDB62C2F65}" type="slidenum">
              <a:t>&lt;#&gt;</a:t>
            </a:fld>
          </a:p>
        </p:txBody>
      </p:sp>
      <p:sp>
        <p:nvSpPr>
          <p:cNvPr id="4" name="PlaceHolder 3"/>
          <p:cNvSpPr>
            <a:spLocks noGrp="1"/>
          </p:cNvSpPr>
          <p:nvPr>
            <p:ph type="dt" idx="51"/>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5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408BAAF4-4C5D-4E75-AF2A-DF8145135AC4}" type="slidenum">
              <a:t>&lt;#&gt;</a:t>
            </a:fld>
          </a:p>
        </p:txBody>
      </p:sp>
      <p:sp>
        <p:nvSpPr>
          <p:cNvPr id="6" name="PlaceHolder 5"/>
          <p:cNvSpPr>
            <a:spLocks noGrp="1"/>
          </p:cNvSpPr>
          <p:nvPr>
            <p:ph type="dt" idx="54"/>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5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55"/>
          </p:nvPr>
        </p:nvSpPr>
        <p:spPr/>
        <p:txBody>
          <a:bodyPr/>
          <a:p>
            <a:r>
              <a:t>Footer</a:t>
            </a:r>
          </a:p>
        </p:txBody>
      </p:sp>
      <p:sp>
        <p:nvSpPr>
          <p:cNvPr id="5" name="PlaceHolder 4"/>
          <p:cNvSpPr>
            <a:spLocks noGrp="1"/>
          </p:cNvSpPr>
          <p:nvPr>
            <p:ph type="sldNum" idx="56"/>
          </p:nvPr>
        </p:nvSpPr>
        <p:spPr/>
        <p:txBody>
          <a:bodyPr/>
          <a:p>
            <a:fld id="{DF27F487-6E14-4A8C-B5D9-69ECD1D4B531}" type="slidenum">
              <a:t>&lt;#&gt;</a:t>
            </a:fld>
          </a:p>
        </p:txBody>
      </p:sp>
      <p:sp>
        <p:nvSpPr>
          <p:cNvPr id="6" name="PlaceHolder 5"/>
          <p:cNvSpPr>
            <a:spLocks noGrp="1"/>
          </p:cNvSpPr>
          <p:nvPr>
            <p:ph type="dt" idx="57"/>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B1169CE-9A88-4592-BFFA-89277EA58CBF}"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6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6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58"/>
          </p:nvPr>
        </p:nvSpPr>
        <p:spPr/>
        <p:txBody>
          <a:bodyPr/>
          <a:p>
            <a:r>
              <a:t>Footer</a:t>
            </a:r>
          </a:p>
        </p:txBody>
      </p:sp>
      <p:sp>
        <p:nvSpPr>
          <p:cNvPr id="6" name="PlaceHolder 5"/>
          <p:cNvSpPr>
            <a:spLocks noGrp="1"/>
          </p:cNvSpPr>
          <p:nvPr>
            <p:ph type="sldNum" idx="59"/>
          </p:nvPr>
        </p:nvSpPr>
        <p:spPr/>
        <p:txBody>
          <a:bodyPr/>
          <a:p>
            <a:fld id="{8B0F009E-3DD2-4730-95EC-130A906D3714}" type="slidenum">
              <a:t>&lt;#&gt;</a:t>
            </a:fld>
          </a:p>
        </p:txBody>
      </p:sp>
      <p:sp>
        <p:nvSpPr>
          <p:cNvPr id="7" name="PlaceHolder 6"/>
          <p:cNvSpPr>
            <a:spLocks noGrp="1"/>
          </p:cNvSpPr>
          <p:nvPr>
            <p:ph type="dt" idx="60"/>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61"/>
          </p:nvPr>
        </p:nvSpPr>
        <p:spPr/>
        <p:txBody>
          <a:bodyPr/>
          <a:p>
            <a:r>
              <a:t>Footer</a:t>
            </a:r>
          </a:p>
        </p:txBody>
      </p:sp>
      <p:sp>
        <p:nvSpPr>
          <p:cNvPr id="4" name="PlaceHolder 3"/>
          <p:cNvSpPr>
            <a:spLocks noGrp="1"/>
          </p:cNvSpPr>
          <p:nvPr>
            <p:ph type="sldNum" idx="62"/>
          </p:nvPr>
        </p:nvSpPr>
        <p:spPr/>
        <p:txBody>
          <a:bodyPr/>
          <a:p>
            <a:fld id="{66378A59-F0AD-4BF8-92AB-2B3AAD289AA5}" type="slidenum">
              <a:t>&lt;#&gt;</a:t>
            </a:fld>
          </a:p>
        </p:txBody>
      </p:sp>
      <p:sp>
        <p:nvSpPr>
          <p:cNvPr id="5" name="PlaceHolder 4"/>
          <p:cNvSpPr>
            <a:spLocks noGrp="1"/>
          </p:cNvSpPr>
          <p:nvPr>
            <p:ph type="dt" idx="63"/>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9">
    <p:spTree>
      <p:nvGrpSpPr>
        <p:cNvPr id="1" name=""/>
        <p:cNvGrpSpPr/>
        <p:nvPr/>
      </p:nvGrpSpPr>
      <p:grpSpPr>
        <a:xfrm>
          <a:off x="0" y="0"/>
          <a:ext cx="0" cy="0"/>
          <a:chOff x="0" y="0"/>
          <a:chExt cx="0" cy="0"/>
        </a:xfrm>
      </p:grpSpPr>
      <p:sp>
        <p:nvSpPr>
          <p:cNvPr id="2" name="PlaceHolder 1"/>
          <p:cNvSpPr>
            <a:spLocks noGrp="1"/>
          </p:cNvSpPr>
          <p:nvPr>
            <p:ph type="ftr" idx="64"/>
          </p:nvPr>
        </p:nvSpPr>
        <p:spPr/>
        <p:txBody>
          <a:bodyPr/>
          <a:p>
            <a:r>
              <a:t>Footer</a:t>
            </a:r>
          </a:p>
        </p:txBody>
      </p:sp>
      <p:sp>
        <p:nvSpPr>
          <p:cNvPr id="3" name="PlaceHolder 2"/>
          <p:cNvSpPr>
            <a:spLocks noGrp="1"/>
          </p:cNvSpPr>
          <p:nvPr>
            <p:ph type="sldNum" idx="65"/>
          </p:nvPr>
        </p:nvSpPr>
        <p:spPr/>
        <p:txBody>
          <a:bodyPr/>
          <a:p>
            <a:fld id="{7730EE08-8628-4422-A235-187CD85BBDA5}" type="slidenum">
              <a:t>&lt;#&gt;</a:t>
            </a:fld>
          </a:p>
        </p:txBody>
      </p:sp>
      <p:sp>
        <p:nvSpPr>
          <p:cNvPr id="4" name="PlaceHolder 3"/>
          <p:cNvSpPr>
            <a:spLocks noGrp="1"/>
          </p:cNvSpPr>
          <p:nvPr>
            <p:ph type="dt" idx="66"/>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10">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FF908FA7-23CD-477E-80C7-9E12E45F8AFD}" type="slidenum">
              <a:t>&lt;#&gt;</a:t>
            </a:fld>
          </a:p>
        </p:txBody>
      </p:sp>
      <p:sp>
        <p:nvSpPr>
          <p:cNvPr id="8" name="PlaceHolder 7"/>
          <p:cNvSpPr>
            <a:spLocks noGrp="1"/>
          </p:cNvSpPr>
          <p:nvPr>
            <p:ph type="dt" idx="69"/>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1">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484639B5-213C-438C-992E-AA070FF289C6}" type="slidenum">
              <a:t>&lt;#&gt;</a:t>
            </a:fld>
          </a:p>
        </p:txBody>
      </p:sp>
      <p:sp>
        <p:nvSpPr>
          <p:cNvPr id="8" name="PlaceHolder 7"/>
          <p:cNvSpPr>
            <a:spLocks noGrp="1"/>
          </p:cNvSpPr>
          <p:nvPr>
            <p:ph type="dt" idx="72"/>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2">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0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3"/>
          </p:nvPr>
        </p:nvSpPr>
        <p:spPr/>
        <p:txBody>
          <a:bodyPr/>
          <a:p>
            <a:r>
              <a:t>Footer</a:t>
            </a:r>
          </a:p>
        </p:txBody>
      </p:sp>
      <p:sp>
        <p:nvSpPr>
          <p:cNvPr id="7" name="PlaceHolder 6"/>
          <p:cNvSpPr>
            <a:spLocks noGrp="1"/>
          </p:cNvSpPr>
          <p:nvPr>
            <p:ph type="sldNum" idx="74"/>
          </p:nvPr>
        </p:nvSpPr>
        <p:spPr/>
        <p:txBody>
          <a:bodyPr/>
          <a:p>
            <a:fld id="{993ECD7F-9CC6-41CB-A6EE-1893B2EE9FE6}" type="slidenum">
              <a:t>&lt;#&gt;</a:t>
            </a:fld>
          </a:p>
        </p:txBody>
      </p:sp>
      <p:sp>
        <p:nvSpPr>
          <p:cNvPr id="8" name="PlaceHolder 7"/>
          <p:cNvSpPr>
            <a:spLocks noGrp="1"/>
          </p:cNvSpPr>
          <p:nvPr>
            <p:ph type="dt" idx="75"/>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3">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1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76"/>
          </p:nvPr>
        </p:nvSpPr>
        <p:spPr/>
        <p:txBody>
          <a:bodyPr/>
          <a:p>
            <a:r>
              <a:t>Footer</a:t>
            </a:r>
          </a:p>
        </p:txBody>
      </p:sp>
      <p:sp>
        <p:nvSpPr>
          <p:cNvPr id="6" name="PlaceHolder 5"/>
          <p:cNvSpPr>
            <a:spLocks noGrp="1"/>
          </p:cNvSpPr>
          <p:nvPr>
            <p:ph type="sldNum" idx="77"/>
          </p:nvPr>
        </p:nvSpPr>
        <p:spPr/>
        <p:txBody>
          <a:bodyPr/>
          <a:p>
            <a:fld id="{CB02730B-FE58-4E00-B6E6-5857E73A97E0}" type="slidenum">
              <a:t>&lt;#&gt;</a:t>
            </a:fld>
          </a:p>
        </p:txBody>
      </p:sp>
      <p:sp>
        <p:nvSpPr>
          <p:cNvPr id="7" name="PlaceHolder 6"/>
          <p:cNvSpPr>
            <a:spLocks noGrp="1"/>
          </p:cNvSpPr>
          <p:nvPr>
            <p:ph type="dt" idx="78"/>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14">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79"/>
          </p:nvPr>
        </p:nvSpPr>
        <p:spPr/>
        <p:txBody>
          <a:bodyPr/>
          <a:p>
            <a:r>
              <a:t>Footer</a:t>
            </a:r>
          </a:p>
        </p:txBody>
      </p:sp>
      <p:sp>
        <p:nvSpPr>
          <p:cNvPr id="8" name="PlaceHolder 7"/>
          <p:cNvSpPr>
            <a:spLocks noGrp="1"/>
          </p:cNvSpPr>
          <p:nvPr>
            <p:ph type="sldNum" idx="80"/>
          </p:nvPr>
        </p:nvSpPr>
        <p:spPr/>
        <p:txBody>
          <a:bodyPr/>
          <a:p>
            <a:fld id="{CF519215-0E7A-4D64-8632-2DA55D8608F1}" type="slidenum">
              <a:t>&lt;#&gt;</a:t>
            </a:fld>
          </a:p>
        </p:txBody>
      </p:sp>
      <p:sp>
        <p:nvSpPr>
          <p:cNvPr id="9" name="PlaceHolder 8"/>
          <p:cNvSpPr>
            <a:spLocks noGrp="1"/>
          </p:cNvSpPr>
          <p:nvPr>
            <p:ph type="dt" idx="81"/>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spTree>
      <p:nvGrpSpPr>
        <p:cNvPr id="1" name=""/>
        <p:cNvGrpSpPr/>
        <p:nvPr/>
      </p:nvGrpSpPr>
      <p:grpSpPr>
        <a:xfrm>
          <a:off x="0" y="0"/>
          <a:ext cx="0" cy="0"/>
          <a:chOff x="0" y="0"/>
          <a:chExt cx="0" cy="0"/>
        </a:xfrm>
      </p:grpSpPr>
      <p:sp>
        <p:nvSpPr>
          <p:cNvPr id="2" name="PlaceHolder 1"/>
          <p:cNvSpPr>
            <a:spLocks noGrp="1"/>
          </p:cNvSpPr>
          <p:nvPr>
            <p:ph type="ftr" idx="82"/>
          </p:nvPr>
        </p:nvSpPr>
        <p:spPr/>
        <p:txBody>
          <a:bodyPr/>
          <a:p>
            <a:r>
              <a:t>Footer</a:t>
            </a:r>
          </a:p>
        </p:txBody>
      </p:sp>
      <p:sp>
        <p:nvSpPr>
          <p:cNvPr id="3" name="PlaceHolder 2"/>
          <p:cNvSpPr>
            <a:spLocks noGrp="1"/>
          </p:cNvSpPr>
          <p:nvPr>
            <p:ph type="sldNum" idx="83"/>
          </p:nvPr>
        </p:nvSpPr>
        <p:spPr/>
        <p:txBody>
          <a:bodyPr/>
          <a:p>
            <a:fld id="{4919B367-8172-4DDD-9BF0-B37081735225}" type="slidenum">
              <a:t>&lt;#&gt;</a:t>
            </a:fld>
          </a:p>
        </p:txBody>
      </p:sp>
      <p:sp>
        <p:nvSpPr>
          <p:cNvPr id="4" name="PlaceHolder 3"/>
          <p:cNvSpPr>
            <a:spLocks noGrp="1"/>
          </p:cNvSpPr>
          <p:nvPr>
            <p:ph type="dt" idx="84"/>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6">
    <p:spTree>
      <p:nvGrpSpPr>
        <p:cNvPr id="1" name=""/>
        <p:cNvGrpSpPr/>
        <p:nvPr/>
      </p:nvGrpSpPr>
      <p:grpSpPr>
        <a:xfrm>
          <a:off x="0" y="0"/>
          <a:ext cx="0" cy="0"/>
          <a:chOff x="0" y="0"/>
          <a:chExt cx="0" cy="0"/>
        </a:xfrm>
      </p:grpSpPr>
      <p:sp>
        <p:nvSpPr>
          <p:cNvPr id="2" name="PlaceHolder 1"/>
          <p:cNvSpPr>
            <a:spLocks noGrp="1"/>
          </p:cNvSpPr>
          <p:nvPr>
            <p:ph type="ftr" idx="85"/>
          </p:nvPr>
        </p:nvSpPr>
        <p:spPr/>
        <p:txBody>
          <a:bodyPr/>
          <a:p>
            <a:r>
              <a:t>Footer</a:t>
            </a:r>
          </a:p>
        </p:txBody>
      </p:sp>
      <p:sp>
        <p:nvSpPr>
          <p:cNvPr id="3" name="PlaceHolder 2"/>
          <p:cNvSpPr>
            <a:spLocks noGrp="1"/>
          </p:cNvSpPr>
          <p:nvPr>
            <p:ph type="sldNum" idx="86"/>
          </p:nvPr>
        </p:nvSpPr>
        <p:spPr/>
        <p:txBody>
          <a:bodyPr/>
          <a:p>
            <a:fld id="{FBACFDE0-0430-4EC9-8C86-23E692566809}" type="slidenum">
              <a:t>&lt;#&gt;</a:t>
            </a:fld>
          </a:p>
        </p:txBody>
      </p:sp>
      <p:sp>
        <p:nvSpPr>
          <p:cNvPr id="4" name="PlaceHolder 3"/>
          <p:cNvSpPr>
            <a:spLocks noGrp="1"/>
          </p:cNvSpPr>
          <p:nvPr>
            <p:ph type="dt" idx="87"/>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3A837236-1488-46F1-8F50-171B3E7F0440}" type="slidenum">
              <a:t>&lt;#&gt;</a:t>
            </a:fld>
          </a:p>
        </p:txBody>
      </p:sp>
      <p:sp>
        <p:nvSpPr>
          <p:cNvPr id="9" name="PlaceHolder 8"/>
          <p:cNvSpPr>
            <a:spLocks noGrp="1"/>
          </p:cNvSpPr>
          <p:nvPr>
            <p:ph type="dt" idx="9"/>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7">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5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88"/>
          </p:nvPr>
        </p:nvSpPr>
        <p:spPr/>
        <p:txBody>
          <a:bodyPr/>
          <a:p>
            <a:r>
              <a:t>Footer</a:t>
            </a:r>
          </a:p>
        </p:txBody>
      </p:sp>
      <p:sp>
        <p:nvSpPr>
          <p:cNvPr id="5" name="PlaceHolder 4"/>
          <p:cNvSpPr>
            <a:spLocks noGrp="1"/>
          </p:cNvSpPr>
          <p:nvPr>
            <p:ph type="sldNum" idx="89"/>
          </p:nvPr>
        </p:nvSpPr>
        <p:spPr/>
        <p:txBody>
          <a:bodyPr/>
          <a:p>
            <a:fld id="{38CC0BC1-1F09-4179-AFF0-376810FD2586}" type="slidenum">
              <a:t>&lt;#&gt;</a:t>
            </a:fld>
          </a:p>
        </p:txBody>
      </p:sp>
      <p:sp>
        <p:nvSpPr>
          <p:cNvPr id="6" name="PlaceHolder 5"/>
          <p:cNvSpPr>
            <a:spLocks noGrp="1"/>
          </p:cNvSpPr>
          <p:nvPr>
            <p:ph type="dt" idx="90"/>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8">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5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91"/>
          </p:nvPr>
        </p:nvSpPr>
        <p:spPr/>
        <p:txBody>
          <a:bodyPr/>
          <a:p>
            <a:r>
              <a:t>Footer</a:t>
            </a:r>
          </a:p>
        </p:txBody>
      </p:sp>
      <p:sp>
        <p:nvSpPr>
          <p:cNvPr id="5" name="PlaceHolder 4"/>
          <p:cNvSpPr>
            <a:spLocks noGrp="1"/>
          </p:cNvSpPr>
          <p:nvPr>
            <p:ph type="sldNum" idx="92"/>
          </p:nvPr>
        </p:nvSpPr>
        <p:spPr/>
        <p:txBody>
          <a:bodyPr/>
          <a:p>
            <a:fld id="{82C8915C-A4FE-40A2-8080-ABA4C899578D}" type="slidenum">
              <a:t>&lt;#&gt;</a:t>
            </a:fld>
          </a:p>
        </p:txBody>
      </p:sp>
      <p:sp>
        <p:nvSpPr>
          <p:cNvPr id="6" name="PlaceHolder 5"/>
          <p:cNvSpPr>
            <a:spLocks noGrp="1"/>
          </p:cNvSpPr>
          <p:nvPr>
            <p:ph type="dt" idx="93"/>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9">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6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6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94"/>
          </p:nvPr>
        </p:nvSpPr>
        <p:spPr/>
        <p:txBody>
          <a:bodyPr/>
          <a:p>
            <a:r>
              <a:t>Footer</a:t>
            </a:r>
          </a:p>
        </p:txBody>
      </p:sp>
      <p:sp>
        <p:nvSpPr>
          <p:cNvPr id="6" name="PlaceHolder 5"/>
          <p:cNvSpPr>
            <a:spLocks noGrp="1"/>
          </p:cNvSpPr>
          <p:nvPr>
            <p:ph type="sldNum" idx="95"/>
          </p:nvPr>
        </p:nvSpPr>
        <p:spPr/>
        <p:txBody>
          <a:bodyPr/>
          <a:p>
            <a:fld id="{229194EF-423E-49E1-8560-C9D641E8B58C}" type="slidenum">
              <a:t>&lt;#&gt;</a:t>
            </a:fld>
          </a:p>
        </p:txBody>
      </p:sp>
      <p:sp>
        <p:nvSpPr>
          <p:cNvPr id="7" name="PlaceHolder 6"/>
          <p:cNvSpPr>
            <a:spLocks noGrp="1"/>
          </p:cNvSpPr>
          <p:nvPr>
            <p:ph type="dt" idx="96"/>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20">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97"/>
          </p:nvPr>
        </p:nvSpPr>
        <p:spPr/>
        <p:txBody>
          <a:bodyPr/>
          <a:p>
            <a:r>
              <a:t>Footer</a:t>
            </a:r>
          </a:p>
        </p:txBody>
      </p:sp>
      <p:sp>
        <p:nvSpPr>
          <p:cNvPr id="4" name="PlaceHolder 3"/>
          <p:cNvSpPr>
            <a:spLocks noGrp="1"/>
          </p:cNvSpPr>
          <p:nvPr>
            <p:ph type="sldNum" idx="98"/>
          </p:nvPr>
        </p:nvSpPr>
        <p:spPr/>
        <p:txBody>
          <a:bodyPr/>
          <a:p>
            <a:fld id="{8F2B72EA-E9D1-4A2A-98E9-5D15C2C4EC87}" type="slidenum">
              <a:t>&lt;#&gt;</a:t>
            </a:fld>
          </a:p>
        </p:txBody>
      </p:sp>
      <p:sp>
        <p:nvSpPr>
          <p:cNvPr id="5" name="PlaceHolder 4"/>
          <p:cNvSpPr>
            <a:spLocks noGrp="1"/>
          </p:cNvSpPr>
          <p:nvPr>
            <p:ph type="dt" idx="99"/>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21">
    <p:spTree>
      <p:nvGrpSpPr>
        <p:cNvPr id="1" name=""/>
        <p:cNvGrpSpPr/>
        <p:nvPr/>
      </p:nvGrpSpPr>
      <p:grpSpPr>
        <a:xfrm>
          <a:off x="0" y="0"/>
          <a:ext cx="0" cy="0"/>
          <a:chOff x="0" y="0"/>
          <a:chExt cx="0" cy="0"/>
        </a:xfrm>
      </p:grpSpPr>
      <p:sp>
        <p:nvSpPr>
          <p:cNvPr id="2" name="PlaceHolder 1"/>
          <p:cNvSpPr>
            <a:spLocks noGrp="1"/>
          </p:cNvSpPr>
          <p:nvPr>
            <p:ph type="ftr" idx="100"/>
          </p:nvPr>
        </p:nvSpPr>
        <p:spPr/>
        <p:txBody>
          <a:bodyPr/>
          <a:p>
            <a:r>
              <a:t>Footer</a:t>
            </a:r>
          </a:p>
        </p:txBody>
      </p:sp>
      <p:sp>
        <p:nvSpPr>
          <p:cNvPr id="3" name="PlaceHolder 2"/>
          <p:cNvSpPr>
            <a:spLocks noGrp="1"/>
          </p:cNvSpPr>
          <p:nvPr>
            <p:ph type="sldNum" idx="101"/>
          </p:nvPr>
        </p:nvSpPr>
        <p:spPr/>
        <p:txBody>
          <a:bodyPr/>
          <a:p>
            <a:fld id="{E929974A-0727-4251-B783-66D49F1C15FD}" type="slidenum">
              <a:t>&lt;#&gt;</a:t>
            </a:fld>
          </a:p>
        </p:txBody>
      </p:sp>
      <p:sp>
        <p:nvSpPr>
          <p:cNvPr id="4" name="PlaceHolder 3"/>
          <p:cNvSpPr>
            <a:spLocks noGrp="1"/>
          </p:cNvSpPr>
          <p:nvPr>
            <p:ph type="dt" idx="102"/>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22">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8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8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8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03"/>
          </p:nvPr>
        </p:nvSpPr>
        <p:spPr/>
        <p:txBody>
          <a:bodyPr/>
          <a:p>
            <a:r>
              <a:t>Footer</a:t>
            </a:r>
          </a:p>
        </p:txBody>
      </p:sp>
      <p:sp>
        <p:nvSpPr>
          <p:cNvPr id="7" name="PlaceHolder 6"/>
          <p:cNvSpPr>
            <a:spLocks noGrp="1"/>
          </p:cNvSpPr>
          <p:nvPr>
            <p:ph type="sldNum" idx="104"/>
          </p:nvPr>
        </p:nvSpPr>
        <p:spPr/>
        <p:txBody>
          <a:bodyPr/>
          <a:p>
            <a:fld id="{FA89AEE7-5D5C-4C5C-BE04-07F0883894F6}" type="slidenum">
              <a:t>&lt;#&gt;</a:t>
            </a:fld>
          </a:p>
        </p:txBody>
      </p:sp>
      <p:sp>
        <p:nvSpPr>
          <p:cNvPr id="8" name="PlaceHolder 7"/>
          <p:cNvSpPr>
            <a:spLocks noGrp="1"/>
          </p:cNvSpPr>
          <p:nvPr>
            <p:ph type="dt" idx="105"/>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23">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9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9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06"/>
          </p:nvPr>
        </p:nvSpPr>
        <p:spPr/>
        <p:txBody>
          <a:bodyPr/>
          <a:p>
            <a:r>
              <a:t>Footer</a:t>
            </a:r>
          </a:p>
        </p:txBody>
      </p:sp>
      <p:sp>
        <p:nvSpPr>
          <p:cNvPr id="7" name="PlaceHolder 6"/>
          <p:cNvSpPr>
            <a:spLocks noGrp="1"/>
          </p:cNvSpPr>
          <p:nvPr>
            <p:ph type="sldNum" idx="107"/>
          </p:nvPr>
        </p:nvSpPr>
        <p:spPr/>
        <p:txBody>
          <a:bodyPr/>
          <a:p>
            <a:fld id="{1B95BD21-3BB6-46D9-A5F2-B59CF7379B65}" type="slidenum">
              <a:t>&lt;#&gt;</a:t>
            </a:fld>
          </a:p>
        </p:txBody>
      </p:sp>
      <p:sp>
        <p:nvSpPr>
          <p:cNvPr id="8" name="PlaceHolder 7"/>
          <p:cNvSpPr>
            <a:spLocks noGrp="1"/>
          </p:cNvSpPr>
          <p:nvPr>
            <p:ph type="dt" idx="108"/>
          </p:nvPr>
        </p:nvSpPr>
        <p:spPr/>
        <p:txBody>
          <a:bodyPr/>
          <a:p>
            <a:r>
              <a:rPr lang="fr-F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24">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09"/>
          </p:nvPr>
        </p:nvSpPr>
        <p:spPr/>
        <p:txBody>
          <a:bodyPr/>
          <a:p>
            <a:r>
              <a:t>Footer</a:t>
            </a:r>
          </a:p>
        </p:txBody>
      </p:sp>
      <p:sp>
        <p:nvSpPr>
          <p:cNvPr id="7" name="PlaceHolder 6"/>
          <p:cNvSpPr>
            <a:spLocks noGrp="1"/>
          </p:cNvSpPr>
          <p:nvPr>
            <p:ph type="sldNum" idx="110"/>
          </p:nvPr>
        </p:nvSpPr>
        <p:spPr/>
        <p:txBody>
          <a:bodyPr/>
          <a:p>
            <a:fld id="{9557C0AF-88BF-497D-A819-2923FCD1374C}" type="slidenum">
              <a:t>&lt;#&gt;</a:t>
            </a:fld>
          </a:p>
        </p:txBody>
      </p:sp>
      <p:sp>
        <p:nvSpPr>
          <p:cNvPr id="8" name="PlaceHolder 7"/>
          <p:cNvSpPr>
            <a:spLocks noGrp="1"/>
          </p:cNvSpPr>
          <p:nvPr>
            <p:ph type="dt" idx="111"/>
          </p:nvPr>
        </p:nvSpPr>
        <p:spPr/>
        <p:txBody>
          <a:bodyPr/>
          <a:p>
            <a:r>
              <a:rPr lang="fr-F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25">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1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12"/>
          </p:nvPr>
        </p:nvSpPr>
        <p:spPr/>
        <p:txBody>
          <a:bodyPr/>
          <a:p>
            <a:r>
              <a:t>Footer</a:t>
            </a:r>
          </a:p>
        </p:txBody>
      </p:sp>
      <p:sp>
        <p:nvSpPr>
          <p:cNvPr id="6" name="PlaceHolder 5"/>
          <p:cNvSpPr>
            <a:spLocks noGrp="1"/>
          </p:cNvSpPr>
          <p:nvPr>
            <p:ph type="sldNum" idx="113"/>
          </p:nvPr>
        </p:nvSpPr>
        <p:spPr/>
        <p:txBody>
          <a:bodyPr/>
          <a:p>
            <a:fld id="{45D71EB9-F62C-4F7D-9F21-5FE0DDB2F015}" type="slidenum">
              <a:t>&lt;#&gt;</a:t>
            </a:fld>
          </a:p>
        </p:txBody>
      </p:sp>
      <p:sp>
        <p:nvSpPr>
          <p:cNvPr id="7" name="PlaceHolder 6"/>
          <p:cNvSpPr>
            <a:spLocks noGrp="1"/>
          </p:cNvSpPr>
          <p:nvPr>
            <p:ph type="dt" idx="114"/>
          </p:nvPr>
        </p:nvSpPr>
        <p:spPr/>
        <p:txBody>
          <a:bodyPr/>
          <a:p>
            <a:r>
              <a:rPr lang="fr-F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6">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15"/>
          </p:nvPr>
        </p:nvSpPr>
        <p:spPr/>
        <p:txBody>
          <a:bodyPr/>
          <a:p>
            <a:r>
              <a:t>Footer</a:t>
            </a:r>
          </a:p>
        </p:txBody>
      </p:sp>
      <p:sp>
        <p:nvSpPr>
          <p:cNvPr id="8" name="PlaceHolder 7"/>
          <p:cNvSpPr>
            <a:spLocks noGrp="1"/>
          </p:cNvSpPr>
          <p:nvPr>
            <p:ph type="sldNum" idx="116"/>
          </p:nvPr>
        </p:nvSpPr>
        <p:spPr/>
        <p:txBody>
          <a:bodyPr/>
          <a:p>
            <a:fld id="{420A89E3-57D7-4DFB-9E65-FC8AFD04E957}" type="slidenum">
              <a:t>&lt;#&gt;</a:t>
            </a:fld>
          </a:p>
        </p:txBody>
      </p:sp>
      <p:sp>
        <p:nvSpPr>
          <p:cNvPr id="9" name="PlaceHolder 8"/>
          <p:cNvSpPr>
            <a:spLocks noGrp="1"/>
          </p:cNvSpPr>
          <p:nvPr>
            <p:ph type="dt" idx="117"/>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C95A7F37-516A-4076-8860-7018C778B75A}" type="slidenum">
              <a:t>&lt;#&gt;</a:t>
            </a:fld>
          </a:p>
        </p:txBody>
      </p:sp>
      <p:sp>
        <p:nvSpPr>
          <p:cNvPr id="4" name="PlaceHolder 3"/>
          <p:cNvSpPr>
            <a:spLocks noGrp="1"/>
          </p:cNvSpPr>
          <p:nvPr>
            <p:ph type="dt" idx="12"/>
          </p:nvPr>
        </p:nvSpPr>
        <p:spPr/>
        <p:txBody>
          <a:bodyPr/>
          <a:p>
            <a:r>
              <a:rPr lang="fr-F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7">
    <p:spTree>
      <p:nvGrpSpPr>
        <p:cNvPr id="1" name=""/>
        <p:cNvGrpSpPr/>
        <p:nvPr/>
      </p:nvGrpSpPr>
      <p:grpSpPr>
        <a:xfrm>
          <a:off x="0" y="0"/>
          <a:ext cx="0" cy="0"/>
          <a:chOff x="0" y="0"/>
          <a:chExt cx="0" cy="0"/>
        </a:xfrm>
      </p:grpSpPr>
      <p:sp>
        <p:nvSpPr>
          <p:cNvPr id="2" name="PlaceHolder 1"/>
          <p:cNvSpPr>
            <a:spLocks noGrp="1"/>
          </p:cNvSpPr>
          <p:nvPr>
            <p:ph type="ftr" idx="118"/>
          </p:nvPr>
        </p:nvSpPr>
        <p:spPr/>
        <p:txBody>
          <a:bodyPr/>
          <a:p>
            <a:r>
              <a:t>Footer</a:t>
            </a:r>
          </a:p>
        </p:txBody>
      </p:sp>
      <p:sp>
        <p:nvSpPr>
          <p:cNvPr id="3" name="PlaceHolder 2"/>
          <p:cNvSpPr>
            <a:spLocks noGrp="1"/>
          </p:cNvSpPr>
          <p:nvPr>
            <p:ph type="sldNum" idx="119"/>
          </p:nvPr>
        </p:nvSpPr>
        <p:spPr/>
        <p:txBody>
          <a:bodyPr/>
          <a:p>
            <a:fld id="{76A18622-78C0-4A61-8FDB-CC5A9BA9C7F7}" type="slidenum">
              <a:t>&lt;#&gt;</a:t>
            </a:fld>
          </a:p>
        </p:txBody>
      </p:sp>
      <p:sp>
        <p:nvSpPr>
          <p:cNvPr id="4" name="PlaceHolder 3"/>
          <p:cNvSpPr>
            <a:spLocks noGrp="1"/>
          </p:cNvSpPr>
          <p:nvPr>
            <p:ph type="dt" idx="120"/>
          </p:nvPr>
        </p:nvSpPr>
        <p:spPr/>
        <p:txBody>
          <a:bodyPr/>
          <a:p>
            <a:r>
              <a:rPr lang="fr-F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8">
    <p:spTree>
      <p:nvGrpSpPr>
        <p:cNvPr id="1" name=""/>
        <p:cNvGrpSpPr/>
        <p:nvPr/>
      </p:nvGrpSpPr>
      <p:grpSpPr>
        <a:xfrm>
          <a:off x="0" y="0"/>
          <a:ext cx="0" cy="0"/>
          <a:chOff x="0" y="0"/>
          <a:chExt cx="0" cy="0"/>
        </a:xfrm>
      </p:grpSpPr>
      <p:sp>
        <p:nvSpPr>
          <p:cNvPr id="2" name="PlaceHolder 1"/>
          <p:cNvSpPr>
            <a:spLocks noGrp="1"/>
          </p:cNvSpPr>
          <p:nvPr>
            <p:ph type="ftr" idx="121"/>
          </p:nvPr>
        </p:nvSpPr>
        <p:spPr/>
        <p:txBody>
          <a:bodyPr/>
          <a:p>
            <a:r>
              <a:t>Footer</a:t>
            </a:r>
          </a:p>
        </p:txBody>
      </p:sp>
      <p:sp>
        <p:nvSpPr>
          <p:cNvPr id="3" name="PlaceHolder 2"/>
          <p:cNvSpPr>
            <a:spLocks noGrp="1"/>
          </p:cNvSpPr>
          <p:nvPr>
            <p:ph type="sldNum" idx="122"/>
          </p:nvPr>
        </p:nvSpPr>
        <p:spPr/>
        <p:txBody>
          <a:bodyPr/>
          <a:p>
            <a:fld id="{9E319E39-86A0-418F-BB03-01A27A5D1BCF}" type="slidenum">
              <a:t>&lt;#&gt;</a:t>
            </a:fld>
          </a:p>
        </p:txBody>
      </p:sp>
      <p:sp>
        <p:nvSpPr>
          <p:cNvPr id="4" name="PlaceHolder 3"/>
          <p:cNvSpPr>
            <a:spLocks noGrp="1"/>
          </p:cNvSpPr>
          <p:nvPr>
            <p:ph type="dt" idx="123"/>
          </p:nvPr>
        </p:nvSpPr>
        <p:spPr/>
        <p:txBody>
          <a:bodyPr/>
          <a:p>
            <a:r>
              <a:rPr lang="fr-F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29">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5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24"/>
          </p:nvPr>
        </p:nvSpPr>
        <p:spPr/>
        <p:txBody>
          <a:bodyPr/>
          <a:p>
            <a:r>
              <a:t>Footer</a:t>
            </a:r>
          </a:p>
        </p:txBody>
      </p:sp>
      <p:sp>
        <p:nvSpPr>
          <p:cNvPr id="5" name="PlaceHolder 4"/>
          <p:cNvSpPr>
            <a:spLocks noGrp="1"/>
          </p:cNvSpPr>
          <p:nvPr>
            <p:ph type="sldNum" idx="125"/>
          </p:nvPr>
        </p:nvSpPr>
        <p:spPr/>
        <p:txBody>
          <a:bodyPr/>
          <a:p>
            <a:fld id="{2837AD1A-2366-45B7-A8C4-564CDF494B55}" type="slidenum">
              <a:t>&lt;#&gt;</a:t>
            </a:fld>
          </a:p>
        </p:txBody>
      </p:sp>
      <p:sp>
        <p:nvSpPr>
          <p:cNvPr id="6" name="PlaceHolder 5"/>
          <p:cNvSpPr>
            <a:spLocks noGrp="1"/>
          </p:cNvSpPr>
          <p:nvPr>
            <p:ph type="dt" idx="126"/>
          </p:nvPr>
        </p:nvSpPr>
        <p:spPr/>
        <p:txBody>
          <a:bodyPr/>
          <a:p>
            <a:r>
              <a:rPr lang="fr-F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30">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5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27"/>
          </p:nvPr>
        </p:nvSpPr>
        <p:spPr/>
        <p:txBody>
          <a:bodyPr/>
          <a:p>
            <a:r>
              <a:t>Footer</a:t>
            </a:r>
          </a:p>
        </p:txBody>
      </p:sp>
      <p:sp>
        <p:nvSpPr>
          <p:cNvPr id="5" name="PlaceHolder 4"/>
          <p:cNvSpPr>
            <a:spLocks noGrp="1"/>
          </p:cNvSpPr>
          <p:nvPr>
            <p:ph type="sldNum" idx="128"/>
          </p:nvPr>
        </p:nvSpPr>
        <p:spPr/>
        <p:txBody>
          <a:bodyPr/>
          <a:p>
            <a:fld id="{899965E4-EF01-4D6A-9D00-05F6E287107A}" type="slidenum">
              <a:t>&lt;#&gt;</a:t>
            </a:fld>
          </a:p>
        </p:txBody>
      </p:sp>
      <p:sp>
        <p:nvSpPr>
          <p:cNvPr id="6" name="PlaceHolder 5"/>
          <p:cNvSpPr>
            <a:spLocks noGrp="1"/>
          </p:cNvSpPr>
          <p:nvPr>
            <p:ph type="dt" idx="129"/>
          </p:nvPr>
        </p:nvSpPr>
        <p:spPr/>
        <p:txBody>
          <a:bodyPr/>
          <a:p>
            <a:r>
              <a:rPr lang="fr-F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31">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6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6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30"/>
          </p:nvPr>
        </p:nvSpPr>
        <p:spPr/>
        <p:txBody>
          <a:bodyPr/>
          <a:p>
            <a:r>
              <a:t>Footer</a:t>
            </a:r>
          </a:p>
        </p:txBody>
      </p:sp>
      <p:sp>
        <p:nvSpPr>
          <p:cNvPr id="6" name="PlaceHolder 5"/>
          <p:cNvSpPr>
            <a:spLocks noGrp="1"/>
          </p:cNvSpPr>
          <p:nvPr>
            <p:ph type="sldNum" idx="131"/>
          </p:nvPr>
        </p:nvSpPr>
        <p:spPr/>
        <p:txBody>
          <a:bodyPr/>
          <a:p>
            <a:fld id="{99700139-D433-4F97-8A8E-72555E37A3F3}" type="slidenum">
              <a:t>&lt;#&gt;</a:t>
            </a:fld>
          </a:p>
        </p:txBody>
      </p:sp>
      <p:sp>
        <p:nvSpPr>
          <p:cNvPr id="7" name="PlaceHolder 6"/>
          <p:cNvSpPr>
            <a:spLocks noGrp="1"/>
          </p:cNvSpPr>
          <p:nvPr>
            <p:ph type="dt" idx="132"/>
          </p:nvPr>
        </p:nvSpPr>
        <p:spPr/>
        <p:txBody>
          <a:bodyPr/>
          <a:p>
            <a:r>
              <a:rPr lang="fr-F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32">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33"/>
          </p:nvPr>
        </p:nvSpPr>
        <p:spPr/>
        <p:txBody>
          <a:bodyPr/>
          <a:p>
            <a:r>
              <a:t>Footer</a:t>
            </a:r>
          </a:p>
        </p:txBody>
      </p:sp>
      <p:sp>
        <p:nvSpPr>
          <p:cNvPr id="4" name="PlaceHolder 3"/>
          <p:cNvSpPr>
            <a:spLocks noGrp="1"/>
          </p:cNvSpPr>
          <p:nvPr>
            <p:ph type="sldNum" idx="134"/>
          </p:nvPr>
        </p:nvSpPr>
        <p:spPr/>
        <p:txBody>
          <a:bodyPr/>
          <a:p>
            <a:fld id="{E109833D-7532-4465-96D0-62920FD74FBE}" type="slidenum">
              <a:t>&lt;#&gt;</a:t>
            </a:fld>
          </a:p>
        </p:txBody>
      </p:sp>
      <p:sp>
        <p:nvSpPr>
          <p:cNvPr id="5" name="PlaceHolder 4"/>
          <p:cNvSpPr>
            <a:spLocks noGrp="1"/>
          </p:cNvSpPr>
          <p:nvPr>
            <p:ph type="dt" idx="135"/>
          </p:nvPr>
        </p:nvSpPr>
        <p:spPr/>
        <p:txBody>
          <a:bodyPr/>
          <a:p>
            <a:r>
              <a:rPr lang="fr-F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33">
    <p:spTree>
      <p:nvGrpSpPr>
        <p:cNvPr id="1" name=""/>
        <p:cNvGrpSpPr/>
        <p:nvPr/>
      </p:nvGrpSpPr>
      <p:grpSpPr>
        <a:xfrm>
          <a:off x="0" y="0"/>
          <a:ext cx="0" cy="0"/>
          <a:chOff x="0" y="0"/>
          <a:chExt cx="0" cy="0"/>
        </a:xfrm>
      </p:grpSpPr>
      <p:sp>
        <p:nvSpPr>
          <p:cNvPr id="2" name="PlaceHolder 1"/>
          <p:cNvSpPr>
            <a:spLocks noGrp="1"/>
          </p:cNvSpPr>
          <p:nvPr>
            <p:ph type="ftr" idx="136"/>
          </p:nvPr>
        </p:nvSpPr>
        <p:spPr/>
        <p:txBody>
          <a:bodyPr/>
          <a:p>
            <a:r>
              <a:t>Footer</a:t>
            </a:r>
          </a:p>
        </p:txBody>
      </p:sp>
      <p:sp>
        <p:nvSpPr>
          <p:cNvPr id="3" name="PlaceHolder 2"/>
          <p:cNvSpPr>
            <a:spLocks noGrp="1"/>
          </p:cNvSpPr>
          <p:nvPr>
            <p:ph type="sldNum" idx="137"/>
          </p:nvPr>
        </p:nvSpPr>
        <p:spPr/>
        <p:txBody>
          <a:bodyPr/>
          <a:p>
            <a:fld id="{AD6BCCFE-DB8F-4FDB-B973-1401D1225BF6}" type="slidenum">
              <a:t>&lt;#&gt;</a:t>
            </a:fld>
          </a:p>
        </p:txBody>
      </p:sp>
      <p:sp>
        <p:nvSpPr>
          <p:cNvPr id="4" name="PlaceHolder 3"/>
          <p:cNvSpPr>
            <a:spLocks noGrp="1"/>
          </p:cNvSpPr>
          <p:nvPr>
            <p:ph type="dt" idx="138"/>
          </p:nvPr>
        </p:nvSpPr>
        <p:spPr/>
        <p:txBody>
          <a:bodyPr/>
          <a:p>
            <a:r>
              <a:rPr lang="fr-F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34">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8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39"/>
          </p:nvPr>
        </p:nvSpPr>
        <p:spPr/>
        <p:txBody>
          <a:bodyPr/>
          <a:p>
            <a:r>
              <a:t>Footer</a:t>
            </a:r>
          </a:p>
        </p:txBody>
      </p:sp>
      <p:sp>
        <p:nvSpPr>
          <p:cNvPr id="7" name="PlaceHolder 6"/>
          <p:cNvSpPr>
            <a:spLocks noGrp="1"/>
          </p:cNvSpPr>
          <p:nvPr>
            <p:ph type="sldNum" idx="140"/>
          </p:nvPr>
        </p:nvSpPr>
        <p:spPr/>
        <p:txBody>
          <a:bodyPr/>
          <a:p>
            <a:fld id="{F02DA75D-ADE7-48AD-A481-40B891986037}" type="slidenum">
              <a:t>&lt;#&gt;</a:t>
            </a:fld>
          </a:p>
        </p:txBody>
      </p:sp>
      <p:sp>
        <p:nvSpPr>
          <p:cNvPr id="8" name="PlaceHolder 7"/>
          <p:cNvSpPr>
            <a:spLocks noGrp="1"/>
          </p:cNvSpPr>
          <p:nvPr>
            <p:ph type="dt" idx="141"/>
          </p:nvPr>
        </p:nvSpPr>
        <p:spPr/>
        <p:txBody>
          <a:bodyPr/>
          <a:p>
            <a:r>
              <a:rPr lang="fr-F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35">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9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42"/>
          </p:nvPr>
        </p:nvSpPr>
        <p:spPr/>
        <p:txBody>
          <a:bodyPr/>
          <a:p>
            <a:r>
              <a:t>Footer</a:t>
            </a:r>
          </a:p>
        </p:txBody>
      </p:sp>
      <p:sp>
        <p:nvSpPr>
          <p:cNvPr id="7" name="PlaceHolder 6"/>
          <p:cNvSpPr>
            <a:spLocks noGrp="1"/>
          </p:cNvSpPr>
          <p:nvPr>
            <p:ph type="sldNum" idx="143"/>
          </p:nvPr>
        </p:nvSpPr>
        <p:spPr/>
        <p:txBody>
          <a:bodyPr/>
          <a:p>
            <a:fld id="{478D1865-123E-4DE9-8E6D-580CF781D2EF}" type="slidenum">
              <a:t>&lt;#&gt;</a:t>
            </a:fld>
          </a:p>
        </p:txBody>
      </p:sp>
      <p:sp>
        <p:nvSpPr>
          <p:cNvPr id="8" name="PlaceHolder 7"/>
          <p:cNvSpPr>
            <a:spLocks noGrp="1"/>
          </p:cNvSpPr>
          <p:nvPr>
            <p:ph type="dt" idx="144"/>
          </p:nvPr>
        </p:nvSpPr>
        <p:spPr/>
        <p:txBody>
          <a:bodyPr/>
          <a:p>
            <a:r>
              <a:rPr lang="fr-FR"/>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36">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0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45"/>
          </p:nvPr>
        </p:nvSpPr>
        <p:spPr/>
        <p:txBody>
          <a:bodyPr/>
          <a:p>
            <a:r>
              <a:t>Footer</a:t>
            </a:r>
          </a:p>
        </p:txBody>
      </p:sp>
      <p:sp>
        <p:nvSpPr>
          <p:cNvPr id="7" name="PlaceHolder 6"/>
          <p:cNvSpPr>
            <a:spLocks noGrp="1"/>
          </p:cNvSpPr>
          <p:nvPr>
            <p:ph type="sldNum" idx="146"/>
          </p:nvPr>
        </p:nvSpPr>
        <p:spPr/>
        <p:txBody>
          <a:bodyPr/>
          <a:p>
            <a:fld id="{AECA0303-10C9-4E3F-A734-41D9E3261182}"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6A12E3F7-9769-482B-A472-BBD899EC926F}" type="slidenum">
              <a:t>&lt;#&gt;</a:t>
            </a:fld>
          </a:p>
        </p:txBody>
      </p:sp>
      <p:sp>
        <p:nvSpPr>
          <p:cNvPr id="4" name="PlaceHolder 3"/>
          <p:cNvSpPr>
            <a:spLocks noGrp="1"/>
          </p:cNvSpPr>
          <p:nvPr>
            <p:ph type="dt" idx="15"/>
          </p:nvPr>
        </p:nvSpPr>
        <p:spPr/>
        <p:txBody>
          <a:bodyPr/>
          <a:p>
            <a:r>
              <a:rPr lang="fr-FR"/>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37">
    <p:spTree>
      <p:nvGrpSpPr>
        <p:cNvPr id="1" name=""/>
        <p:cNvGrpSpPr/>
        <p:nvPr/>
      </p:nvGrpSpPr>
      <p:grpSpPr>
        <a:xfrm>
          <a:off x="0" y="0"/>
          <a:ext cx="0" cy="0"/>
          <a:chOff x="0" y="0"/>
          <a:chExt cx="0" cy="0"/>
        </a:xfrm>
      </p:grpSpPr>
      <p:sp>
        <p:nvSpPr>
          <p:cNvPr id="4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1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1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47"/>
          </p:nvPr>
        </p:nvSpPr>
        <p:spPr/>
        <p:txBody>
          <a:bodyPr/>
          <a:p>
            <a:r>
              <a:t>Footer</a:t>
            </a:r>
          </a:p>
        </p:txBody>
      </p:sp>
      <p:sp>
        <p:nvSpPr>
          <p:cNvPr id="6" name="PlaceHolder 5"/>
          <p:cNvSpPr>
            <a:spLocks noGrp="1"/>
          </p:cNvSpPr>
          <p:nvPr>
            <p:ph type="sldNum" idx="148"/>
          </p:nvPr>
        </p:nvSpPr>
        <p:spPr/>
        <p:txBody>
          <a:bodyPr/>
          <a:p>
            <a:fld id="{17AF7E04-6EB6-4939-A8B7-26B2B09CAE86}"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38">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2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2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2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49"/>
          </p:nvPr>
        </p:nvSpPr>
        <p:spPr/>
        <p:txBody>
          <a:bodyPr/>
          <a:p>
            <a:r>
              <a:t>Footer</a:t>
            </a:r>
          </a:p>
        </p:txBody>
      </p:sp>
      <p:sp>
        <p:nvSpPr>
          <p:cNvPr id="8" name="PlaceHolder 7"/>
          <p:cNvSpPr>
            <a:spLocks noGrp="1"/>
          </p:cNvSpPr>
          <p:nvPr>
            <p:ph type="sldNum" idx="150"/>
          </p:nvPr>
        </p:nvSpPr>
        <p:spPr/>
        <p:txBody>
          <a:bodyPr/>
          <a:p>
            <a:fld id="{FE4AF244-E24B-475A-A5DE-BC137CC80568}"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9">
    <p:spTree>
      <p:nvGrpSpPr>
        <p:cNvPr id="1" name=""/>
        <p:cNvGrpSpPr/>
        <p:nvPr/>
      </p:nvGrpSpPr>
      <p:grpSpPr>
        <a:xfrm>
          <a:off x="0" y="0"/>
          <a:ext cx="0" cy="0"/>
          <a:chOff x="0" y="0"/>
          <a:chExt cx="0" cy="0"/>
        </a:xfrm>
      </p:grpSpPr>
      <p:sp>
        <p:nvSpPr>
          <p:cNvPr id="2" name="PlaceHolder 1"/>
          <p:cNvSpPr>
            <a:spLocks noGrp="1"/>
          </p:cNvSpPr>
          <p:nvPr>
            <p:ph type="ftr" idx="151"/>
          </p:nvPr>
        </p:nvSpPr>
        <p:spPr/>
        <p:txBody>
          <a:bodyPr/>
          <a:p>
            <a:r>
              <a:t>Footer</a:t>
            </a:r>
          </a:p>
        </p:txBody>
      </p:sp>
      <p:sp>
        <p:nvSpPr>
          <p:cNvPr id="3" name="PlaceHolder 2"/>
          <p:cNvSpPr>
            <a:spLocks noGrp="1"/>
          </p:cNvSpPr>
          <p:nvPr>
            <p:ph type="sldNum" idx="152"/>
          </p:nvPr>
        </p:nvSpPr>
        <p:spPr/>
        <p:txBody>
          <a:bodyPr/>
          <a:p>
            <a:fld id="{734940FB-D8AC-40F6-AD3F-ECC83079DD8F}"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0">
    <p:spTree>
      <p:nvGrpSpPr>
        <p:cNvPr id="1" name=""/>
        <p:cNvGrpSpPr/>
        <p:nvPr/>
      </p:nvGrpSpPr>
      <p:grpSpPr>
        <a:xfrm>
          <a:off x="0" y="0"/>
          <a:ext cx="0" cy="0"/>
          <a:chOff x="0" y="0"/>
          <a:chExt cx="0" cy="0"/>
        </a:xfrm>
      </p:grpSpPr>
      <p:sp>
        <p:nvSpPr>
          <p:cNvPr id="2" name="PlaceHolder 1"/>
          <p:cNvSpPr>
            <a:spLocks noGrp="1"/>
          </p:cNvSpPr>
          <p:nvPr>
            <p:ph type="ftr" idx="153"/>
          </p:nvPr>
        </p:nvSpPr>
        <p:spPr/>
        <p:txBody>
          <a:bodyPr/>
          <a:p>
            <a:r>
              <a:t>Footer</a:t>
            </a:r>
          </a:p>
        </p:txBody>
      </p:sp>
      <p:sp>
        <p:nvSpPr>
          <p:cNvPr id="3" name="PlaceHolder 2"/>
          <p:cNvSpPr>
            <a:spLocks noGrp="1"/>
          </p:cNvSpPr>
          <p:nvPr>
            <p:ph type="sldNum" idx="154"/>
          </p:nvPr>
        </p:nvSpPr>
        <p:spPr/>
        <p:txBody>
          <a:bodyPr/>
          <a:p>
            <a:fld id="{A858133F-008D-4DD2-926F-1E11637E3034}"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1">
    <p:spTree>
      <p:nvGrpSpPr>
        <p:cNvPr id="1" name=""/>
        <p:cNvGrpSpPr/>
        <p:nvPr/>
      </p:nvGrpSpPr>
      <p:grpSpPr>
        <a:xfrm>
          <a:off x="0" y="0"/>
          <a:ext cx="0" cy="0"/>
          <a:chOff x="0" y="0"/>
          <a:chExt cx="0" cy="0"/>
        </a:xfrm>
      </p:grpSpPr>
      <p:sp>
        <p:nvSpPr>
          <p:cNvPr id="4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4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55"/>
          </p:nvPr>
        </p:nvSpPr>
        <p:spPr/>
        <p:txBody>
          <a:bodyPr/>
          <a:p>
            <a:r>
              <a:t>Footer</a:t>
            </a:r>
          </a:p>
        </p:txBody>
      </p:sp>
      <p:sp>
        <p:nvSpPr>
          <p:cNvPr id="5" name="PlaceHolder 4"/>
          <p:cNvSpPr>
            <a:spLocks noGrp="1"/>
          </p:cNvSpPr>
          <p:nvPr>
            <p:ph type="sldNum" idx="156"/>
          </p:nvPr>
        </p:nvSpPr>
        <p:spPr/>
        <p:txBody>
          <a:bodyPr/>
          <a:p>
            <a:fld id="{7327A35A-EE12-47BE-A073-507748EE2941}"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42">
    <p:spTree>
      <p:nvGrpSpPr>
        <p:cNvPr id="1" name=""/>
        <p:cNvGrpSpPr/>
        <p:nvPr/>
      </p:nvGrpSpPr>
      <p:grpSpPr>
        <a:xfrm>
          <a:off x="0" y="0"/>
          <a:ext cx="0" cy="0"/>
          <a:chOff x="0" y="0"/>
          <a:chExt cx="0" cy="0"/>
        </a:xfrm>
      </p:grpSpPr>
      <p:sp>
        <p:nvSpPr>
          <p:cNvPr id="4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5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57"/>
          </p:nvPr>
        </p:nvSpPr>
        <p:spPr/>
        <p:txBody>
          <a:bodyPr/>
          <a:p>
            <a:r>
              <a:t>Footer</a:t>
            </a:r>
          </a:p>
        </p:txBody>
      </p:sp>
      <p:sp>
        <p:nvSpPr>
          <p:cNvPr id="5" name="PlaceHolder 4"/>
          <p:cNvSpPr>
            <a:spLocks noGrp="1"/>
          </p:cNvSpPr>
          <p:nvPr>
            <p:ph type="sldNum" idx="158"/>
          </p:nvPr>
        </p:nvSpPr>
        <p:spPr/>
        <p:txBody>
          <a:bodyPr/>
          <a:p>
            <a:fld id="{103E367E-71E9-4B27-981A-A4AB69E3B056}"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43">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5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5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59"/>
          </p:nvPr>
        </p:nvSpPr>
        <p:spPr/>
        <p:txBody>
          <a:bodyPr/>
          <a:p>
            <a:r>
              <a:t>Footer</a:t>
            </a:r>
          </a:p>
        </p:txBody>
      </p:sp>
      <p:sp>
        <p:nvSpPr>
          <p:cNvPr id="6" name="PlaceHolder 5"/>
          <p:cNvSpPr>
            <a:spLocks noGrp="1"/>
          </p:cNvSpPr>
          <p:nvPr>
            <p:ph type="sldNum" idx="160"/>
          </p:nvPr>
        </p:nvSpPr>
        <p:spPr/>
        <p:txBody>
          <a:bodyPr/>
          <a:p>
            <a:fld id="{22C822B4-4B2E-4FB1-9660-B75240FF4816}"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44">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61"/>
          </p:nvPr>
        </p:nvSpPr>
        <p:spPr/>
        <p:txBody>
          <a:bodyPr/>
          <a:p>
            <a:r>
              <a:t>Footer</a:t>
            </a:r>
          </a:p>
        </p:txBody>
      </p:sp>
      <p:sp>
        <p:nvSpPr>
          <p:cNvPr id="4" name="PlaceHolder 3"/>
          <p:cNvSpPr>
            <a:spLocks noGrp="1"/>
          </p:cNvSpPr>
          <p:nvPr>
            <p:ph type="sldNum" idx="162"/>
          </p:nvPr>
        </p:nvSpPr>
        <p:spPr/>
        <p:txBody>
          <a:bodyPr/>
          <a:p>
            <a:fld id="{868D8960-A4F9-443C-9DF9-FBF4119E1C2E}"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45">
    <p:spTree>
      <p:nvGrpSpPr>
        <p:cNvPr id="1" name=""/>
        <p:cNvGrpSpPr/>
        <p:nvPr/>
      </p:nvGrpSpPr>
      <p:grpSpPr>
        <a:xfrm>
          <a:off x="0" y="0"/>
          <a:ext cx="0" cy="0"/>
          <a:chOff x="0" y="0"/>
          <a:chExt cx="0" cy="0"/>
        </a:xfrm>
      </p:grpSpPr>
      <p:sp>
        <p:nvSpPr>
          <p:cNvPr id="2" name="PlaceHolder 1"/>
          <p:cNvSpPr>
            <a:spLocks noGrp="1"/>
          </p:cNvSpPr>
          <p:nvPr>
            <p:ph type="ftr" idx="163"/>
          </p:nvPr>
        </p:nvSpPr>
        <p:spPr/>
        <p:txBody>
          <a:bodyPr/>
          <a:p>
            <a:r>
              <a:t>Footer</a:t>
            </a:r>
          </a:p>
        </p:txBody>
      </p:sp>
      <p:sp>
        <p:nvSpPr>
          <p:cNvPr id="3" name="PlaceHolder 2"/>
          <p:cNvSpPr>
            <a:spLocks noGrp="1"/>
          </p:cNvSpPr>
          <p:nvPr>
            <p:ph type="sldNum" idx="164"/>
          </p:nvPr>
        </p:nvSpPr>
        <p:spPr/>
        <p:txBody>
          <a:bodyPr/>
          <a:p>
            <a:fld id="{DF68D894-662D-48CE-B845-599DAA627BCA}"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46">
    <p:spTree>
      <p:nvGrpSpPr>
        <p:cNvPr id="1" name=""/>
        <p:cNvGrpSpPr/>
        <p:nvPr/>
      </p:nvGrpSpPr>
      <p:grpSpPr>
        <a:xfrm>
          <a:off x="0" y="0"/>
          <a:ext cx="0" cy="0"/>
          <a:chOff x="0" y="0"/>
          <a:chExt cx="0" cy="0"/>
        </a:xfrm>
      </p:grpSpPr>
      <p:sp>
        <p:nvSpPr>
          <p:cNvPr id="4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7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7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7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65"/>
          </p:nvPr>
        </p:nvSpPr>
        <p:spPr/>
        <p:txBody>
          <a:bodyPr/>
          <a:p>
            <a:r>
              <a:t>Footer</a:t>
            </a:r>
          </a:p>
        </p:txBody>
      </p:sp>
      <p:sp>
        <p:nvSpPr>
          <p:cNvPr id="7" name="PlaceHolder 6"/>
          <p:cNvSpPr>
            <a:spLocks noGrp="1"/>
          </p:cNvSpPr>
          <p:nvPr>
            <p:ph type="sldNum" idx="166"/>
          </p:nvPr>
        </p:nvSpPr>
        <p:spPr/>
        <p:txBody>
          <a:bodyPr/>
          <a:p>
            <a:fld id="{92731E36-6170-408B-B447-9A57AED5AE9A}"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5FD67731-A5A9-44DF-AF7E-03AC96C46AA6}" type="slidenum">
              <a:t>&lt;#&gt;</a:t>
            </a:fld>
          </a:p>
        </p:txBody>
      </p:sp>
      <p:sp>
        <p:nvSpPr>
          <p:cNvPr id="6" name="PlaceHolder 5"/>
          <p:cNvSpPr>
            <a:spLocks noGrp="1"/>
          </p:cNvSpPr>
          <p:nvPr>
            <p:ph type="dt" idx="18"/>
          </p:nvPr>
        </p:nvSpPr>
        <p:spPr/>
        <p:txBody>
          <a:bodyPr/>
          <a:p>
            <a:r>
              <a:rPr lang="fr-FR"/>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47">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8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67"/>
          </p:nvPr>
        </p:nvSpPr>
        <p:spPr/>
        <p:txBody>
          <a:bodyPr/>
          <a:p>
            <a:r>
              <a:t>Footer</a:t>
            </a:r>
          </a:p>
        </p:txBody>
      </p:sp>
      <p:sp>
        <p:nvSpPr>
          <p:cNvPr id="7" name="PlaceHolder 6"/>
          <p:cNvSpPr>
            <a:spLocks noGrp="1"/>
          </p:cNvSpPr>
          <p:nvPr>
            <p:ph type="sldNum" idx="168"/>
          </p:nvPr>
        </p:nvSpPr>
        <p:spPr/>
        <p:txBody>
          <a:bodyPr/>
          <a:p>
            <a:fld id="{97899CB6-6756-414C-9423-E87287934EF8}"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48">
    <p:spTree>
      <p:nvGrpSpPr>
        <p:cNvPr id="1" name=""/>
        <p:cNvGrpSpPr/>
        <p:nvPr/>
      </p:nvGrpSpPr>
      <p:grpSpPr>
        <a:xfrm>
          <a:off x="0" y="0"/>
          <a:ext cx="0" cy="0"/>
          <a:chOff x="0" y="0"/>
          <a:chExt cx="0" cy="0"/>
        </a:xfrm>
      </p:grpSpPr>
      <p:sp>
        <p:nvSpPr>
          <p:cNvPr id="4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9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9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9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69"/>
          </p:nvPr>
        </p:nvSpPr>
        <p:spPr/>
        <p:txBody>
          <a:bodyPr/>
          <a:p>
            <a:r>
              <a:t>Footer</a:t>
            </a:r>
          </a:p>
        </p:txBody>
      </p:sp>
      <p:sp>
        <p:nvSpPr>
          <p:cNvPr id="7" name="PlaceHolder 6"/>
          <p:cNvSpPr>
            <a:spLocks noGrp="1"/>
          </p:cNvSpPr>
          <p:nvPr>
            <p:ph type="sldNum" idx="170"/>
          </p:nvPr>
        </p:nvSpPr>
        <p:spPr/>
        <p:txBody>
          <a:bodyPr/>
          <a:p>
            <a:fld id="{3C93CCE2-C180-4FFA-B950-FA1267CCE547}" type="slidenum">
              <a:t>&lt;#&gt;</a:t>
            </a:fld>
          </a:p>
        </p:txBody>
      </p:sp>
      <p:sp>
        <p:nvSpPr>
          <p:cNvPr id="8" name="PlaceHolder 7"/>
          <p:cNvSpPr>
            <a:spLocks noGrp="1"/>
          </p:cNvSpPr>
          <p:nvPr>
            <p:ph type="dt" idx="171"/>
          </p:nvPr>
        </p:nvSpPr>
        <p:spPr/>
        <p:txBody>
          <a:bodyPr/>
          <a:p>
            <a:r>
              <a:rPr lang="fr-FR"/>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49">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0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0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72"/>
          </p:nvPr>
        </p:nvSpPr>
        <p:spPr/>
        <p:txBody>
          <a:bodyPr/>
          <a:p>
            <a:r>
              <a:t>Footer</a:t>
            </a:r>
          </a:p>
        </p:txBody>
      </p:sp>
      <p:sp>
        <p:nvSpPr>
          <p:cNvPr id="6" name="PlaceHolder 5"/>
          <p:cNvSpPr>
            <a:spLocks noGrp="1"/>
          </p:cNvSpPr>
          <p:nvPr>
            <p:ph type="sldNum" idx="173"/>
          </p:nvPr>
        </p:nvSpPr>
        <p:spPr/>
        <p:txBody>
          <a:bodyPr/>
          <a:p>
            <a:fld id="{4E7776C6-DA43-4000-B5F3-1894CC05F0AC}" type="slidenum">
              <a:t>&lt;#&gt;</a:t>
            </a:fld>
          </a:p>
        </p:txBody>
      </p:sp>
      <p:sp>
        <p:nvSpPr>
          <p:cNvPr id="7" name="PlaceHolder 6"/>
          <p:cNvSpPr>
            <a:spLocks noGrp="1"/>
          </p:cNvSpPr>
          <p:nvPr>
            <p:ph type="dt" idx="174"/>
          </p:nvPr>
        </p:nvSpPr>
        <p:spPr/>
        <p:txBody>
          <a:bodyPr/>
          <a:p>
            <a:r>
              <a:rPr lang="fr-FR"/>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50">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1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1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75"/>
          </p:nvPr>
        </p:nvSpPr>
        <p:spPr/>
        <p:txBody>
          <a:bodyPr/>
          <a:p>
            <a:r>
              <a:t>Footer</a:t>
            </a:r>
          </a:p>
        </p:txBody>
      </p:sp>
      <p:sp>
        <p:nvSpPr>
          <p:cNvPr id="8" name="PlaceHolder 7"/>
          <p:cNvSpPr>
            <a:spLocks noGrp="1"/>
          </p:cNvSpPr>
          <p:nvPr>
            <p:ph type="sldNum" idx="176"/>
          </p:nvPr>
        </p:nvSpPr>
        <p:spPr/>
        <p:txBody>
          <a:bodyPr/>
          <a:p>
            <a:fld id="{A0D2252E-3A9F-4CED-809D-418FE16CADEE}" type="slidenum">
              <a:t>&lt;#&gt;</a:t>
            </a:fld>
          </a:p>
        </p:txBody>
      </p:sp>
      <p:sp>
        <p:nvSpPr>
          <p:cNvPr id="9" name="PlaceHolder 8"/>
          <p:cNvSpPr>
            <a:spLocks noGrp="1"/>
          </p:cNvSpPr>
          <p:nvPr>
            <p:ph type="dt" idx="177"/>
          </p:nvPr>
        </p:nvSpPr>
        <p:spPr/>
        <p:txBody>
          <a:bodyPr/>
          <a:p>
            <a:r>
              <a:rPr lang="fr-FR"/>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1">
    <p:spTree>
      <p:nvGrpSpPr>
        <p:cNvPr id="1" name=""/>
        <p:cNvGrpSpPr/>
        <p:nvPr/>
      </p:nvGrpSpPr>
      <p:grpSpPr>
        <a:xfrm>
          <a:off x="0" y="0"/>
          <a:ext cx="0" cy="0"/>
          <a:chOff x="0" y="0"/>
          <a:chExt cx="0" cy="0"/>
        </a:xfrm>
      </p:grpSpPr>
      <p:sp>
        <p:nvSpPr>
          <p:cNvPr id="2" name="PlaceHolder 1"/>
          <p:cNvSpPr>
            <a:spLocks noGrp="1"/>
          </p:cNvSpPr>
          <p:nvPr>
            <p:ph type="ftr" idx="178"/>
          </p:nvPr>
        </p:nvSpPr>
        <p:spPr/>
        <p:txBody>
          <a:bodyPr/>
          <a:p>
            <a:r>
              <a:t>Footer</a:t>
            </a:r>
          </a:p>
        </p:txBody>
      </p:sp>
      <p:sp>
        <p:nvSpPr>
          <p:cNvPr id="3" name="PlaceHolder 2"/>
          <p:cNvSpPr>
            <a:spLocks noGrp="1"/>
          </p:cNvSpPr>
          <p:nvPr>
            <p:ph type="sldNum" idx="179"/>
          </p:nvPr>
        </p:nvSpPr>
        <p:spPr/>
        <p:txBody>
          <a:bodyPr/>
          <a:p>
            <a:fld id="{4F15A9A3-6EAC-4895-AE8C-B25E4E4540D2}" type="slidenum">
              <a:t>&lt;#&gt;</a:t>
            </a:fld>
          </a:p>
        </p:txBody>
      </p:sp>
      <p:sp>
        <p:nvSpPr>
          <p:cNvPr id="4" name="PlaceHolder 3"/>
          <p:cNvSpPr>
            <a:spLocks noGrp="1"/>
          </p:cNvSpPr>
          <p:nvPr>
            <p:ph type="dt" idx="180"/>
          </p:nvPr>
        </p:nvSpPr>
        <p:spPr/>
        <p:txBody>
          <a:bodyPr/>
          <a:p>
            <a:r>
              <a:rPr lang="fr-FR"/>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2">
    <p:spTree>
      <p:nvGrpSpPr>
        <p:cNvPr id="1" name=""/>
        <p:cNvGrpSpPr/>
        <p:nvPr/>
      </p:nvGrpSpPr>
      <p:grpSpPr>
        <a:xfrm>
          <a:off x="0" y="0"/>
          <a:ext cx="0" cy="0"/>
          <a:chOff x="0" y="0"/>
          <a:chExt cx="0" cy="0"/>
        </a:xfrm>
      </p:grpSpPr>
      <p:sp>
        <p:nvSpPr>
          <p:cNvPr id="2" name="PlaceHolder 1"/>
          <p:cNvSpPr>
            <a:spLocks noGrp="1"/>
          </p:cNvSpPr>
          <p:nvPr>
            <p:ph type="ftr" idx="181"/>
          </p:nvPr>
        </p:nvSpPr>
        <p:spPr/>
        <p:txBody>
          <a:bodyPr/>
          <a:p>
            <a:r>
              <a:t>Footer</a:t>
            </a:r>
          </a:p>
        </p:txBody>
      </p:sp>
      <p:sp>
        <p:nvSpPr>
          <p:cNvPr id="3" name="PlaceHolder 2"/>
          <p:cNvSpPr>
            <a:spLocks noGrp="1"/>
          </p:cNvSpPr>
          <p:nvPr>
            <p:ph type="sldNum" idx="182"/>
          </p:nvPr>
        </p:nvSpPr>
        <p:spPr/>
        <p:txBody>
          <a:bodyPr/>
          <a:p>
            <a:fld id="{A45FA20E-F2C1-4571-970E-310F08E205AF}" type="slidenum">
              <a:t>&lt;#&gt;</a:t>
            </a:fld>
          </a:p>
        </p:txBody>
      </p:sp>
      <p:sp>
        <p:nvSpPr>
          <p:cNvPr id="4" name="PlaceHolder 3"/>
          <p:cNvSpPr>
            <a:spLocks noGrp="1"/>
          </p:cNvSpPr>
          <p:nvPr>
            <p:ph type="dt" idx="183"/>
          </p:nvPr>
        </p:nvSpPr>
        <p:spPr/>
        <p:txBody>
          <a:bodyPr/>
          <a:p>
            <a:r>
              <a:rPr lang="fr-FR"/>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3">
    <p:spTree>
      <p:nvGrpSpPr>
        <p:cNvPr id="1" name=""/>
        <p:cNvGrpSpPr/>
        <p:nvPr/>
      </p:nvGrpSpPr>
      <p:grpSpPr>
        <a:xfrm>
          <a:off x="0" y="0"/>
          <a:ext cx="0" cy="0"/>
          <a:chOff x="0" y="0"/>
          <a:chExt cx="0" cy="0"/>
        </a:xfrm>
      </p:grpSpPr>
      <p:sp>
        <p:nvSpPr>
          <p:cNvPr id="5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3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84"/>
          </p:nvPr>
        </p:nvSpPr>
        <p:spPr/>
        <p:txBody>
          <a:bodyPr/>
          <a:p>
            <a:r>
              <a:t>Footer</a:t>
            </a:r>
          </a:p>
        </p:txBody>
      </p:sp>
      <p:sp>
        <p:nvSpPr>
          <p:cNvPr id="5" name="PlaceHolder 4"/>
          <p:cNvSpPr>
            <a:spLocks noGrp="1"/>
          </p:cNvSpPr>
          <p:nvPr>
            <p:ph type="sldNum" idx="185"/>
          </p:nvPr>
        </p:nvSpPr>
        <p:spPr/>
        <p:txBody>
          <a:bodyPr/>
          <a:p>
            <a:fld id="{7BCC36A7-4FA9-4BBA-9903-374663F1663A}" type="slidenum">
              <a:t>&lt;#&gt;</a:t>
            </a:fld>
          </a:p>
        </p:txBody>
      </p:sp>
      <p:sp>
        <p:nvSpPr>
          <p:cNvPr id="6" name="PlaceHolder 5"/>
          <p:cNvSpPr>
            <a:spLocks noGrp="1"/>
          </p:cNvSpPr>
          <p:nvPr>
            <p:ph type="dt" idx="186"/>
          </p:nvPr>
        </p:nvSpPr>
        <p:spPr/>
        <p:txBody>
          <a:bodyPr/>
          <a:p>
            <a:r>
              <a:rPr lang="fr-FR"/>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4">
    <p:spTree>
      <p:nvGrpSpPr>
        <p:cNvPr id="1" name=""/>
        <p:cNvGrpSpPr/>
        <p:nvPr/>
      </p:nvGrpSpPr>
      <p:grpSpPr>
        <a:xfrm>
          <a:off x="0" y="0"/>
          <a:ext cx="0" cy="0"/>
          <a:chOff x="0" y="0"/>
          <a:chExt cx="0" cy="0"/>
        </a:xfrm>
      </p:grpSpPr>
      <p:sp>
        <p:nvSpPr>
          <p:cNvPr id="5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4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87"/>
          </p:nvPr>
        </p:nvSpPr>
        <p:spPr/>
        <p:txBody>
          <a:bodyPr/>
          <a:p>
            <a:r>
              <a:t>Footer</a:t>
            </a:r>
          </a:p>
        </p:txBody>
      </p:sp>
      <p:sp>
        <p:nvSpPr>
          <p:cNvPr id="5" name="PlaceHolder 4"/>
          <p:cNvSpPr>
            <a:spLocks noGrp="1"/>
          </p:cNvSpPr>
          <p:nvPr>
            <p:ph type="sldNum" idx="188"/>
          </p:nvPr>
        </p:nvSpPr>
        <p:spPr/>
        <p:txBody>
          <a:bodyPr/>
          <a:p>
            <a:fld id="{751C9EF0-E595-42DA-8AF0-0CD9066E4913}" type="slidenum">
              <a:t>&lt;#&gt;</a:t>
            </a:fld>
          </a:p>
        </p:txBody>
      </p:sp>
      <p:sp>
        <p:nvSpPr>
          <p:cNvPr id="6" name="PlaceHolder 5"/>
          <p:cNvSpPr>
            <a:spLocks noGrp="1"/>
          </p:cNvSpPr>
          <p:nvPr>
            <p:ph type="dt" idx="189"/>
          </p:nvPr>
        </p:nvSpPr>
        <p:spPr/>
        <p:txBody>
          <a:bodyPr/>
          <a:p>
            <a:r>
              <a:rPr lang="fr-FR"/>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55">
    <p:spTree>
      <p:nvGrpSpPr>
        <p:cNvPr id="1" name=""/>
        <p:cNvGrpSpPr/>
        <p:nvPr/>
      </p:nvGrpSpPr>
      <p:grpSpPr>
        <a:xfrm>
          <a:off x="0" y="0"/>
          <a:ext cx="0" cy="0"/>
          <a:chOff x="0" y="0"/>
          <a:chExt cx="0" cy="0"/>
        </a:xfrm>
      </p:grpSpPr>
      <p:sp>
        <p:nvSpPr>
          <p:cNvPr id="5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5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90"/>
          </p:nvPr>
        </p:nvSpPr>
        <p:spPr/>
        <p:txBody>
          <a:bodyPr/>
          <a:p>
            <a:r>
              <a:t>Footer</a:t>
            </a:r>
          </a:p>
        </p:txBody>
      </p:sp>
      <p:sp>
        <p:nvSpPr>
          <p:cNvPr id="6" name="PlaceHolder 5"/>
          <p:cNvSpPr>
            <a:spLocks noGrp="1"/>
          </p:cNvSpPr>
          <p:nvPr>
            <p:ph type="sldNum" idx="191"/>
          </p:nvPr>
        </p:nvSpPr>
        <p:spPr/>
        <p:txBody>
          <a:bodyPr/>
          <a:p>
            <a:fld id="{4E56F8E6-CC82-44FC-AB24-1EB94B708B12}" type="slidenum">
              <a:t>&lt;#&gt;</a:t>
            </a:fld>
          </a:p>
        </p:txBody>
      </p:sp>
      <p:sp>
        <p:nvSpPr>
          <p:cNvPr id="7" name="PlaceHolder 6"/>
          <p:cNvSpPr>
            <a:spLocks noGrp="1"/>
          </p:cNvSpPr>
          <p:nvPr>
            <p:ph type="dt" idx="192"/>
          </p:nvPr>
        </p:nvSpPr>
        <p:spPr/>
        <p:txBody>
          <a:bodyPr/>
          <a:p>
            <a:r>
              <a:rPr lang="fr-FR"/>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56">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93"/>
          </p:nvPr>
        </p:nvSpPr>
        <p:spPr/>
        <p:txBody>
          <a:bodyPr/>
          <a:p>
            <a:r>
              <a:t>Footer</a:t>
            </a:r>
          </a:p>
        </p:txBody>
      </p:sp>
      <p:sp>
        <p:nvSpPr>
          <p:cNvPr id="4" name="PlaceHolder 3"/>
          <p:cNvSpPr>
            <a:spLocks noGrp="1"/>
          </p:cNvSpPr>
          <p:nvPr>
            <p:ph type="sldNum" idx="194"/>
          </p:nvPr>
        </p:nvSpPr>
        <p:spPr/>
        <p:txBody>
          <a:bodyPr/>
          <a:p>
            <a:fld id="{0C97EDB3-7532-4F7A-A9E0-32045DD39DE0}" type="slidenum">
              <a:t>&lt;#&gt;</a:t>
            </a:fld>
          </a:p>
        </p:txBody>
      </p:sp>
      <p:sp>
        <p:nvSpPr>
          <p:cNvPr id="5" name="PlaceHolder 4"/>
          <p:cNvSpPr>
            <a:spLocks noGrp="1"/>
          </p:cNvSpPr>
          <p:nvPr>
            <p:ph type="dt" idx="195"/>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FE91105F-1A42-4DF8-B97D-D49EF5844D28}" type="slidenum">
              <a:t>&lt;#&gt;</a:t>
            </a:fld>
          </a:p>
        </p:txBody>
      </p:sp>
      <p:sp>
        <p:nvSpPr>
          <p:cNvPr id="6" name="PlaceHolder 5"/>
          <p:cNvSpPr>
            <a:spLocks noGrp="1"/>
          </p:cNvSpPr>
          <p:nvPr>
            <p:ph type="dt" idx="21"/>
          </p:nvPr>
        </p:nvSpPr>
        <p:spPr/>
        <p:txBody>
          <a:bodyPr/>
          <a:p>
            <a:r>
              <a:rPr lang="fr-FR"/>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57">
    <p:spTree>
      <p:nvGrpSpPr>
        <p:cNvPr id="1" name=""/>
        <p:cNvGrpSpPr/>
        <p:nvPr/>
      </p:nvGrpSpPr>
      <p:grpSpPr>
        <a:xfrm>
          <a:off x="0" y="0"/>
          <a:ext cx="0" cy="0"/>
          <a:chOff x="0" y="0"/>
          <a:chExt cx="0" cy="0"/>
        </a:xfrm>
      </p:grpSpPr>
      <p:sp>
        <p:nvSpPr>
          <p:cNvPr id="2" name="PlaceHolder 1"/>
          <p:cNvSpPr>
            <a:spLocks noGrp="1"/>
          </p:cNvSpPr>
          <p:nvPr>
            <p:ph type="ftr" idx="196"/>
          </p:nvPr>
        </p:nvSpPr>
        <p:spPr/>
        <p:txBody>
          <a:bodyPr/>
          <a:p>
            <a:r>
              <a:t>Footer</a:t>
            </a:r>
          </a:p>
        </p:txBody>
      </p:sp>
      <p:sp>
        <p:nvSpPr>
          <p:cNvPr id="3" name="PlaceHolder 2"/>
          <p:cNvSpPr>
            <a:spLocks noGrp="1"/>
          </p:cNvSpPr>
          <p:nvPr>
            <p:ph type="sldNum" idx="197"/>
          </p:nvPr>
        </p:nvSpPr>
        <p:spPr/>
        <p:txBody>
          <a:bodyPr/>
          <a:p>
            <a:fld id="{5F2B94D7-7626-40BC-8D10-637DE9F912EE}" type="slidenum">
              <a:t>&lt;#&gt;</a:t>
            </a:fld>
          </a:p>
        </p:txBody>
      </p:sp>
      <p:sp>
        <p:nvSpPr>
          <p:cNvPr id="4" name="PlaceHolder 3"/>
          <p:cNvSpPr>
            <a:spLocks noGrp="1"/>
          </p:cNvSpPr>
          <p:nvPr>
            <p:ph type="dt" idx="198"/>
          </p:nvPr>
        </p:nvSpPr>
        <p:spPr/>
        <p:txBody>
          <a:bodyPr/>
          <a:p>
            <a:r>
              <a:rPr lang="fr-FR"/>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58">
    <p:spTree>
      <p:nvGrpSpPr>
        <p:cNvPr id="1" name=""/>
        <p:cNvGrpSpPr/>
        <p:nvPr/>
      </p:nvGrpSpPr>
      <p:grpSpPr>
        <a:xfrm>
          <a:off x="0" y="0"/>
          <a:ext cx="0" cy="0"/>
          <a:chOff x="0" y="0"/>
          <a:chExt cx="0" cy="0"/>
        </a:xfrm>
      </p:grpSpPr>
      <p:sp>
        <p:nvSpPr>
          <p:cNvPr id="5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7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7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7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99"/>
          </p:nvPr>
        </p:nvSpPr>
        <p:spPr/>
        <p:txBody>
          <a:bodyPr/>
          <a:p>
            <a:r>
              <a:t>Footer</a:t>
            </a:r>
          </a:p>
        </p:txBody>
      </p:sp>
      <p:sp>
        <p:nvSpPr>
          <p:cNvPr id="7" name="PlaceHolder 6"/>
          <p:cNvSpPr>
            <a:spLocks noGrp="1"/>
          </p:cNvSpPr>
          <p:nvPr>
            <p:ph type="sldNum" idx="200"/>
          </p:nvPr>
        </p:nvSpPr>
        <p:spPr/>
        <p:txBody>
          <a:bodyPr/>
          <a:p>
            <a:fld id="{DDB6012B-D9C0-49B2-A3B5-2CA0C0201BE3}" type="slidenum">
              <a:t>&lt;#&gt;</a:t>
            </a:fld>
          </a:p>
        </p:txBody>
      </p:sp>
      <p:sp>
        <p:nvSpPr>
          <p:cNvPr id="8" name="PlaceHolder 7"/>
          <p:cNvSpPr>
            <a:spLocks noGrp="1"/>
          </p:cNvSpPr>
          <p:nvPr>
            <p:ph type="dt" idx="201"/>
          </p:nvPr>
        </p:nvSpPr>
        <p:spPr/>
        <p:txBody>
          <a:bodyPr/>
          <a:p>
            <a:r>
              <a:rPr lang="fr-FR"/>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59">
    <p:spTree>
      <p:nvGrpSpPr>
        <p:cNvPr id="1" name=""/>
        <p:cNvGrpSpPr/>
        <p:nvPr/>
      </p:nvGrpSpPr>
      <p:grpSpPr>
        <a:xfrm>
          <a:off x="0" y="0"/>
          <a:ext cx="0" cy="0"/>
          <a:chOff x="0" y="0"/>
          <a:chExt cx="0" cy="0"/>
        </a:xfrm>
      </p:grpSpPr>
      <p:sp>
        <p:nvSpPr>
          <p:cNvPr id="5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8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8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8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02"/>
          </p:nvPr>
        </p:nvSpPr>
        <p:spPr/>
        <p:txBody>
          <a:bodyPr/>
          <a:p>
            <a:r>
              <a:t>Footer</a:t>
            </a:r>
          </a:p>
        </p:txBody>
      </p:sp>
      <p:sp>
        <p:nvSpPr>
          <p:cNvPr id="7" name="PlaceHolder 6"/>
          <p:cNvSpPr>
            <a:spLocks noGrp="1"/>
          </p:cNvSpPr>
          <p:nvPr>
            <p:ph type="sldNum" idx="203"/>
          </p:nvPr>
        </p:nvSpPr>
        <p:spPr/>
        <p:txBody>
          <a:bodyPr/>
          <a:p>
            <a:fld id="{C6BF8766-0E9A-414B-B49D-BD385CCB69F0}" type="slidenum">
              <a:t>&lt;#&gt;</a:t>
            </a:fld>
          </a:p>
        </p:txBody>
      </p:sp>
      <p:sp>
        <p:nvSpPr>
          <p:cNvPr id="8" name="PlaceHolder 7"/>
          <p:cNvSpPr>
            <a:spLocks noGrp="1"/>
          </p:cNvSpPr>
          <p:nvPr>
            <p:ph type="dt" idx="204"/>
          </p:nvPr>
        </p:nvSpPr>
        <p:spPr/>
        <p:txBody>
          <a:bodyPr/>
          <a:p>
            <a:r>
              <a:rPr lang="fr-FR"/>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60">
    <p:spTree>
      <p:nvGrpSpPr>
        <p:cNvPr id="1" name=""/>
        <p:cNvGrpSpPr/>
        <p:nvPr/>
      </p:nvGrpSpPr>
      <p:grpSpPr>
        <a:xfrm>
          <a:off x="0" y="0"/>
          <a:ext cx="0" cy="0"/>
          <a:chOff x="0" y="0"/>
          <a:chExt cx="0" cy="0"/>
        </a:xfrm>
      </p:grpSpPr>
      <p:sp>
        <p:nvSpPr>
          <p:cNvPr id="5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9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9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05"/>
          </p:nvPr>
        </p:nvSpPr>
        <p:spPr/>
        <p:txBody>
          <a:bodyPr/>
          <a:p>
            <a:r>
              <a:t>Footer</a:t>
            </a:r>
          </a:p>
        </p:txBody>
      </p:sp>
      <p:sp>
        <p:nvSpPr>
          <p:cNvPr id="7" name="PlaceHolder 6"/>
          <p:cNvSpPr>
            <a:spLocks noGrp="1"/>
          </p:cNvSpPr>
          <p:nvPr>
            <p:ph type="sldNum" idx="206"/>
          </p:nvPr>
        </p:nvSpPr>
        <p:spPr/>
        <p:txBody>
          <a:bodyPr/>
          <a:p>
            <a:fld id="{B5CC4CAF-612C-4BBB-BFEA-B8189DC90AB4}" type="slidenum">
              <a:t>&lt;#&gt;</a:t>
            </a:fld>
          </a:p>
        </p:txBody>
      </p:sp>
      <p:sp>
        <p:nvSpPr>
          <p:cNvPr id="8" name="PlaceHolder 7"/>
          <p:cNvSpPr>
            <a:spLocks noGrp="1"/>
          </p:cNvSpPr>
          <p:nvPr>
            <p:ph type="dt" idx="207"/>
          </p:nvPr>
        </p:nvSpPr>
        <p:spPr/>
        <p:txBody>
          <a:bodyPr/>
          <a:p>
            <a:r>
              <a:rPr lang="fr-FR"/>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61">
    <p:spTree>
      <p:nvGrpSpPr>
        <p:cNvPr id="1" name=""/>
        <p:cNvGrpSpPr/>
        <p:nvPr/>
      </p:nvGrpSpPr>
      <p:grpSpPr>
        <a:xfrm>
          <a:off x="0" y="0"/>
          <a:ext cx="0" cy="0"/>
          <a:chOff x="0" y="0"/>
          <a:chExt cx="0" cy="0"/>
        </a:xfrm>
      </p:grpSpPr>
      <p:sp>
        <p:nvSpPr>
          <p:cNvPr id="6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0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0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208"/>
          </p:nvPr>
        </p:nvSpPr>
        <p:spPr/>
        <p:txBody>
          <a:bodyPr/>
          <a:p>
            <a:r>
              <a:t>Footer</a:t>
            </a:r>
          </a:p>
        </p:txBody>
      </p:sp>
      <p:sp>
        <p:nvSpPr>
          <p:cNvPr id="6" name="PlaceHolder 5"/>
          <p:cNvSpPr>
            <a:spLocks noGrp="1"/>
          </p:cNvSpPr>
          <p:nvPr>
            <p:ph type="sldNum" idx="209"/>
          </p:nvPr>
        </p:nvSpPr>
        <p:spPr/>
        <p:txBody>
          <a:bodyPr/>
          <a:p>
            <a:fld id="{A1A93F06-4DE4-492B-88C4-0E5CB16D439D}" type="slidenum">
              <a:t>&lt;#&gt;</a:t>
            </a:fld>
          </a:p>
        </p:txBody>
      </p:sp>
      <p:sp>
        <p:nvSpPr>
          <p:cNvPr id="7" name="PlaceHolder 6"/>
          <p:cNvSpPr>
            <a:spLocks noGrp="1"/>
          </p:cNvSpPr>
          <p:nvPr>
            <p:ph type="dt" idx="210"/>
          </p:nvPr>
        </p:nvSpPr>
        <p:spPr/>
        <p:txBody>
          <a:bodyPr/>
          <a:p>
            <a:r>
              <a:rPr lang="fr-FR"/>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62">
    <p:spTree>
      <p:nvGrpSpPr>
        <p:cNvPr id="1" name=""/>
        <p:cNvGrpSpPr/>
        <p:nvPr/>
      </p:nvGrpSpPr>
      <p:grpSpPr>
        <a:xfrm>
          <a:off x="0" y="0"/>
          <a:ext cx="0" cy="0"/>
          <a:chOff x="0" y="0"/>
          <a:chExt cx="0" cy="0"/>
        </a:xfrm>
      </p:grpSpPr>
      <p:sp>
        <p:nvSpPr>
          <p:cNvPr id="6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1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1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211"/>
          </p:nvPr>
        </p:nvSpPr>
        <p:spPr/>
        <p:txBody>
          <a:bodyPr/>
          <a:p>
            <a:r>
              <a:t>Footer</a:t>
            </a:r>
          </a:p>
        </p:txBody>
      </p:sp>
      <p:sp>
        <p:nvSpPr>
          <p:cNvPr id="8" name="PlaceHolder 7"/>
          <p:cNvSpPr>
            <a:spLocks noGrp="1"/>
          </p:cNvSpPr>
          <p:nvPr>
            <p:ph type="sldNum" idx="212"/>
          </p:nvPr>
        </p:nvSpPr>
        <p:spPr/>
        <p:txBody>
          <a:bodyPr/>
          <a:p>
            <a:fld id="{E667DB9F-F03D-448D-A6C1-0616BD62BC8D}" type="slidenum">
              <a:t>&lt;#&gt;</a:t>
            </a:fld>
          </a:p>
        </p:txBody>
      </p:sp>
      <p:sp>
        <p:nvSpPr>
          <p:cNvPr id="9" name="PlaceHolder 8"/>
          <p:cNvSpPr>
            <a:spLocks noGrp="1"/>
          </p:cNvSpPr>
          <p:nvPr>
            <p:ph type="dt" idx="213"/>
          </p:nvPr>
        </p:nvSpPr>
        <p:spPr/>
        <p:txBody>
          <a:bodyPr/>
          <a:p>
            <a:r>
              <a:rPr lang="fr-FR"/>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3">
    <p:spTree>
      <p:nvGrpSpPr>
        <p:cNvPr id="1" name=""/>
        <p:cNvGrpSpPr/>
        <p:nvPr/>
      </p:nvGrpSpPr>
      <p:grpSpPr>
        <a:xfrm>
          <a:off x="0" y="0"/>
          <a:ext cx="0" cy="0"/>
          <a:chOff x="0" y="0"/>
          <a:chExt cx="0" cy="0"/>
        </a:xfrm>
      </p:grpSpPr>
      <p:sp>
        <p:nvSpPr>
          <p:cNvPr id="2" name="PlaceHolder 1"/>
          <p:cNvSpPr>
            <a:spLocks noGrp="1"/>
          </p:cNvSpPr>
          <p:nvPr>
            <p:ph type="ftr" idx="214"/>
          </p:nvPr>
        </p:nvSpPr>
        <p:spPr/>
        <p:txBody>
          <a:bodyPr/>
          <a:p>
            <a:r>
              <a:t>Footer</a:t>
            </a:r>
          </a:p>
        </p:txBody>
      </p:sp>
      <p:sp>
        <p:nvSpPr>
          <p:cNvPr id="3" name="PlaceHolder 2"/>
          <p:cNvSpPr>
            <a:spLocks noGrp="1"/>
          </p:cNvSpPr>
          <p:nvPr>
            <p:ph type="sldNum" idx="215"/>
          </p:nvPr>
        </p:nvSpPr>
        <p:spPr/>
        <p:txBody>
          <a:bodyPr/>
          <a:p>
            <a:fld id="{CFB8156A-A197-4C3C-998E-3836B27BD1CD}" type="slidenum">
              <a:t>&lt;#&gt;</a:t>
            </a:fld>
          </a:p>
        </p:txBody>
      </p:sp>
      <p:sp>
        <p:nvSpPr>
          <p:cNvPr id="4" name="PlaceHolder 3"/>
          <p:cNvSpPr>
            <a:spLocks noGrp="1"/>
          </p:cNvSpPr>
          <p:nvPr>
            <p:ph type="dt" idx="216"/>
          </p:nvPr>
        </p:nvSpPr>
        <p:spPr/>
        <p:txBody>
          <a:bodyPr/>
          <a:p>
            <a:r>
              <a:rPr lang="fr-FR"/>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4">
    <p:spTree>
      <p:nvGrpSpPr>
        <p:cNvPr id="1" name=""/>
        <p:cNvGrpSpPr/>
        <p:nvPr/>
      </p:nvGrpSpPr>
      <p:grpSpPr>
        <a:xfrm>
          <a:off x="0" y="0"/>
          <a:ext cx="0" cy="0"/>
          <a:chOff x="0" y="0"/>
          <a:chExt cx="0" cy="0"/>
        </a:xfrm>
      </p:grpSpPr>
      <p:sp>
        <p:nvSpPr>
          <p:cNvPr id="2" name="PlaceHolder 1"/>
          <p:cNvSpPr>
            <a:spLocks noGrp="1"/>
          </p:cNvSpPr>
          <p:nvPr>
            <p:ph type="ftr" idx="217"/>
          </p:nvPr>
        </p:nvSpPr>
        <p:spPr/>
        <p:txBody>
          <a:bodyPr/>
          <a:p>
            <a:r>
              <a:t>Footer</a:t>
            </a:r>
          </a:p>
        </p:txBody>
      </p:sp>
      <p:sp>
        <p:nvSpPr>
          <p:cNvPr id="3" name="PlaceHolder 2"/>
          <p:cNvSpPr>
            <a:spLocks noGrp="1"/>
          </p:cNvSpPr>
          <p:nvPr>
            <p:ph type="sldNum" idx="218"/>
          </p:nvPr>
        </p:nvSpPr>
        <p:spPr/>
        <p:txBody>
          <a:bodyPr/>
          <a:p>
            <a:fld id="{7E8DF57F-E6C7-4B69-B2AE-835F9D194BDF}" type="slidenum">
              <a:t>&lt;#&gt;</a:t>
            </a:fld>
          </a:p>
        </p:txBody>
      </p:sp>
      <p:sp>
        <p:nvSpPr>
          <p:cNvPr id="4" name="PlaceHolder 3"/>
          <p:cNvSpPr>
            <a:spLocks noGrp="1"/>
          </p:cNvSpPr>
          <p:nvPr>
            <p:ph type="dt" idx="219"/>
          </p:nvPr>
        </p:nvSpPr>
        <p:spPr/>
        <p:txBody>
          <a:bodyPr/>
          <a:p>
            <a:r>
              <a:rPr lang="fr-FR"/>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65">
    <p:spTree>
      <p:nvGrpSpPr>
        <p:cNvPr id="1" name=""/>
        <p:cNvGrpSpPr/>
        <p:nvPr/>
      </p:nvGrpSpPr>
      <p:grpSpPr>
        <a:xfrm>
          <a:off x="0" y="0"/>
          <a:ext cx="0" cy="0"/>
          <a:chOff x="0" y="0"/>
          <a:chExt cx="0" cy="0"/>
        </a:xfrm>
      </p:grpSpPr>
      <p:sp>
        <p:nvSpPr>
          <p:cNvPr id="6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3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220"/>
          </p:nvPr>
        </p:nvSpPr>
        <p:spPr/>
        <p:txBody>
          <a:bodyPr/>
          <a:p>
            <a:r>
              <a:t>Footer</a:t>
            </a:r>
          </a:p>
        </p:txBody>
      </p:sp>
      <p:sp>
        <p:nvSpPr>
          <p:cNvPr id="5" name="PlaceHolder 4"/>
          <p:cNvSpPr>
            <a:spLocks noGrp="1"/>
          </p:cNvSpPr>
          <p:nvPr>
            <p:ph type="sldNum" idx="221"/>
          </p:nvPr>
        </p:nvSpPr>
        <p:spPr/>
        <p:txBody>
          <a:bodyPr/>
          <a:p>
            <a:fld id="{CD0C4D2F-7FAB-4E05-8C63-6B22AECD9056}" type="slidenum">
              <a:t>&lt;#&gt;</a:t>
            </a:fld>
          </a:p>
        </p:txBody>
      </p:sp>
      <p:sp>
        <p:nvSpPr>
          <p:cNvPr id="6" name="PlaceHolder 5"/>
          <p:cNvSpPr>
            <a:spLocks noGrp="1"/>
          </p:cNvSpPr>
          <p:nvPr>
            <p:ph type="dt" idx="222"/>
          </p:nvPr>
        </p:nvSpPr>
        <p:spPr/>
        <p:txBody>
          <a:bodyPr/>
          <a:p>
            <a:r>
              <a:rPr lang="fr-FR"/>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6">
    <p:spTree>
      <p:nvGrpSpPr>
        <p:cNvPr id="1" name=""/>
        <p:cNvGrpSpPr/>
        <p:nvPr/>
      </p:nvGrpSpPr>
      <p:grpSpPr>
        <a:xfrm>
          <a:off x="0" y="0"/>
          <a:ext cx="0" cy="0"/>
          <a:chOff x="0" y="0"/>
          <a:chExt cx="0" cy="0"/>
        </a:xfrm>
      </p:grpSpPr>
      <p:sp>
        <p:nvSpPr>
          <p:cNvPr id="6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4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223"/>
          </p:nvPr>
        </p:nvSpPr>
        <p:spPr/>
        <p:txBody>
          <a:bodyPr/>
          <a:p>
            <a:r>
              <a:t>Footer</a:t>
            </a:r>
          </a:p>
        </p:txBody>
      </p:sp>
      <p:sp>
        <p:nvSpPr>
          <p:cNvPr id="5" name="PlaceHolder 4"/>
          <p:cNvSpPr>
            <a:spLocks noGrp="1"/>
          </p:cNvSpPr>
          <p:nvPr>
            <p:ph type="sldNum" idx="224"/>
          </p:nvPr>
        </p:nvSpPr>
        <p:spPr/>
        <p:txBody>
          <a:bodyPr/>
          <a:p>
            <a:fld id="{34C34DF9-CAEC-4589-B313-F13FEBBEF13F}" type="slidenum">
              <a:t>&lt;#&gt;</a:t>
            </a:fld>
          </a:p>
        </p:txBody>
      </p:sp>
      <p:sp>
        <p:nvSpPr>
          <p:cNvPr id="6" name="PlaceHolder 5"/>
          <p:cNvSpPr>
            <a:spLocks noGrp="1"/>
          </p:cNvSpPr>
          <p:nvPr>
            <p:ph type="dt" idx="225"/>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22"/>
          </p:nvPr>
        </p:nvSpPr>
        <p:spPr/>
        <p:txBody>
          <a:bodyPr/>
          <a:p>
            <a:r>
              <a:t>Footer</a:t>
            </a:r>
          </a:p>
        </p:txBody>
      </p:sp>
      <p:sp>
        <p:nvSpPr>
          <p:cNvPr id="6" name="PlaceHolder 5"/>
          <p:cNvSpPr>
            <a:spLocks noGrp="1"/>
          </p:cNvSpPr>
          <p:nvPr>
            <p:ph type="sldNum" idx="23"/>
          </p:nvPr>
        </p:nvSpPr>
        <p:spPr/>
        <p:txBody>
          <a:bodyPr/>
          <a:p>
            <a:fld id="{2464F6F8-9E0C-4E8D-A0C3-5D43044670FD}" type="slidenum">
              <a:t>&lt;#&gt;</a:t>
            </a:fld>
          </a:p>
        </p:txBody>
      </p:sp>
      <p:sp>
        <p:nvSpPr>
          <p:cNvPr id="7" name="PlaceHolder 6"/>
          <p:cNvSpPr>
            <a:spLocks noGrp="1"/>
          </p:cNvSpPr>
          <p:nvPr>
            <p:ph type="dt" idx="24"/>
          </p:nvPr>
        </p:nvSpPr>
        <p:spPr/>
        <p:txBody>
          <a:bodyPr/>
          <a:p>
            <a:r>
              <a:rPr lang="fr-FR"/>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7">
    <p:spTree>
      <p:nvGrpSpPr>
        <p:cNvPr id="1" name=""/>
        <p:cNvGrpSpPr/>
        <p:nvPr/>
      </p:nvGrpSpPr>
      <p:grpSpPr>
        <a:xfrm>
          <a:off x="0" y="0"/>
          <a:ext cx="0" cy="0"/>
          <a:chOff x="0" y="0"/>
          <a:chExt cx="0" cy="0"/>
        </a:xfrm>
      </p:grpSpPr>
      <p:sp>
        <p:nvSpPr>
          <p:cNvPr id="6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5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226"/>
          </p:nvPr>
        </p:nvSpPr>
        <p:spPr/>
        <p:txBody>
          <a:bodyPr/>
          <a:p>
            <a:r>
              <a:t>Footer</a:t>
            </a:r>
          </a:p>
        </p:txBody>
      </p:sp>
      <p:sp>
        <p:nvSpPr>
          <p:cNvPr id="6" name="PlaceHolder 5"/>
          <p:cNvSpPr>
            <a:spLocks noGrp="1"/>
          </p:cNvSpPr>
          <p:nvPr>
            <p:ph type="sldNum" idx="227"/>
          </p:nvPr>
        </p:nvSpPr>
        <p:spPr/>
        <p:txBody>
          <a:bodyPr/>
          <a:p>
            <a:fld id="{74D5FC3A-81D5-4901-84D6-C30C700E11EA}" type="slidenum">
              <a:t>&lt;#&gt;</a:t>
            </a:fld>
          </a:p>
        </p:txBody>
      </p:sp>
      <p:sp>
        <p:nvSpPr>
          <p:cNvPr id="7" name="PlaceHolder 6"/>
          <p:cNvSpPr>
            <a:spLocks noGrp="1"/>
          </p:cNvSpPr>
          <p:nvPr>
            <p:ph type="dt" idx="228"/>
          </p:nvPr>
        </p:nvSpPr>
        <p:spPr/>
        <p:txBody>
          <a:bodyPr/>
          <a:p>
            <a:r>
              <a:rPr lang="fr-FR"/>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68">
    <p:spTree>
      <p:nvGrpSpPr>
        <p:cNvPr id="1" name=""/>
        <p:cNvGrpSpPr/>
        <p:nvPr/>
      </p:nvGrpSpPr>
      <p:grpSpPr>
        <a:xfrm>
          <a:off x="0" y="0"/>
          <a:ext cx="0" cy="0"/>
          <a:chOff x="0" y="0"/>
          <a:chExt cx="0" cy="0"/>
        </a:xfrm>
      </p:grpSpPr>
      <p:sp>
        <p:nvSpPr>
          <p:cNvPr id="6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229"/>
          </p:nvPr>
        </p:nvSpPr>
        <p:spPr/>
        <p:txBody>
          <a:bodyPr/>
          <a:p>
            <a:r>
              <a:t>Footer</a:t>
            </a:r>
          </a:p>
        </p:txBody>
      </p:sp>
      <p:sp>
        <p:nvSpPr>
          <p:cNvPr id="4" name="PlaceHolder 3"/>
          <p:cNvSpPr>
            <a:spLocks noGrp="1"/>
          </p:cNvSpPr>
          <p:nvPr>
            <p:ph type="sldNum" idx="230"/>
          </p:nvPr>
        </p:nvSpPr>
        <p:spPr/>
        <p:txBody>
          <a:bodyPr/>
          <a:p>
            <a:fld id="{FE9EDD64-0504-413D-8512-818D671AC05B}" type="slidenum">
              <a:t>&lt;#&gt;</a:t>
            </a:fld>
          </a:p>
        </p:txBody>
      </p:sp>
      <p:sp>
        <p:nvSpPr>
          <p:cNvPr id="5" name="PlaceHolder 4"/>
          <p:cNvSpPr>
            <a:spLocks noGrp="1"/>
          </p:cNvSpPr>
          <p:nvPr>
            <p:ph type="dt" idx="231"/>
          </p:nvPr>
        </p:nvSpPr>
        <p:spPr/>
        <p:txBody>
          <a:bodyPr/>
          <a:p>
            <a:r>
              <a:rPr lang="fr-FR"/>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69">
    <p:spTree>
      <p:nvGrpSpPr>
        <p:cNvPr id="1" name=""/>
        <p:cNvGrpSpPr/>
        <p:nvPr/>
      </p:nvGrpSpPr>
      <p:grpSpPr>
        <a:xfrm>
          <a:off x="0" y="0"/>
          <a:ext cx="0" cy="0"/>
          <a:chOff x="0" y="0"/>
          <a:chExt cx="0" cy="0"/>
        </a:xfrm>
      </p:grpSpPr>
      <p:sp>
        <p:nvSpPr>
          <p:cNvPr id="2" name="PlaceHolder 1"/>
          <p:cNvSpPr>
            <a:spLocks noGrp="1"/>
          </p:cNvSpPr>
          <p:nvPr>
            <p:ph type="ftr" idx="232"/>
          </p:nvPr>
        </p:nvSpPr>
        <p:spPr/>
        <p:txBody>
          <a:bodyPr/>
          <a:p>
            <a:r>
              <a:t>Footer</a:t>
            </a:r>
          </a:p>
        </p:txBody>
      </p:sp>
      <p:sp>
        <p:nvSpPr>
          <p:cNvPr id="3" name="PlaceHolder 2"/>
          <p:cNvSpPr>
            <a:spLocks noGrp="1"/>
          </p:cNvSpPr>
          <p:nvPr>
            <p:ph type="sldNum" idx="233"/>
          </p:nvPr>
        </p:nvSpPr>
        <p:spPr/>
        <p:txBody>
          <a:bodyPr/>
          <a:p>
            <a:fld id="{813B5468-7DE7-4F45-AD12-03CE85A90D9C}" type="slidenum">
              <a:t>&lt;#&gt;</a:t>
            </a:fld>
          </a:p>
        </p:txBody>
      </p:sp>
      <p:sp>
        <p:nvSpPr>
          <p:cNvPr id="4" name="PlaceHolder 3"/>
          <p:cNvSpPr>
            <a:spLocks noGrp="1"/>
          </p:cNvSpPr>
          <p:nvPr>
            <p:ph type="dt" idx="234"/>
          </p:nvPr>
        </p:nvSpPr>
        <p:spPr/>
        <p:txBody>
          <a:bodyPr/>
          <a:p>
            <a:r>
              <a:rPr lang="fr-FR"/>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70">
    <p:spTree>
      <p:nvGrpSpPr>
        <p:cNvPr id="1" name=""/>
        <p:cNvGrpSpPr/>
        <p:nvPr/>
      </p:nvGrpSpPr>
      <p:grpSpPr>
        <a:xfrm>
          <a:off x="0" y="0"/>
          <a:ext cx="0" cy="0"/>
          <a:chOff x="0" y="0"/>
          <a:chExt cx="0" cy="0"/>
        </a:xfrm>
      </p:grpSpPr>
      <p:sp>
        <p:nvSpPr>
          <p:cNvPr id="6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7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7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7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35"/>
          </p:nvPr>
        </p:nvSpPr>
        <p:spPr/>
        <p:txBody>
          <a:bodyPr/>
          <a:p>
            <a:r>
              <a:t>Footer</a:t>
            </a:r>
          </a:p>
        </p:txBody>
      </p:sp>
      <p:sp>
        <p:nvSpPr>
          <p:cNvPr id="7" name="PlaceHolder 6"/>
          <p:cNvSpPr>
            <a:spLocks noGrp="1"/>
          </p:cNvSpPr>
          <p:nvPr>
            <p:ph type="sldNum" idx="236"/>
          </p:nvPr>
        </p:nvSpPr>
        <p:spPr/>
        <p:txBody>
          <a:bodyPr/>
          <a:p>
            <a:fld id="{008EAD8F-03B4-4A50-9E69-FDAE34033CAD}" type="slidenum">
              <a:t>&lt;#&gt;</a:t>
            </a:fld>
          </a:p>
        </p:txBody>
      </p:sp>
      <p:sp>
        <p:nvSpPr>
          <p:cNvPr id="8" name="PlaceHolder 7"/>
          <p:cNvSpPr>
            <a:spLocks noGrp="1"/>
          </p:cNvSpPr>
          <p:nvPr>
            <p:ph type="dt" idx="237"/>
          </p:nvPr>
        </p:nvSpPr>
        <p:spPr/>
        <p:txBody>
          <a:bodyPr/>
          <a:p>
            <a:r>
              <a:rPr lang="fr-FR"/>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71">
    <p:spTree>
      <p:nvGrpSpPr>
        <p:cNvPr id="1" name=""/>
        <p:cNvGrpSpPr/>
        <p:nvPr/>
      </p:nvGrpSpPr>
      <p:grpSpPr>
        <a:xfrm>
          <a:off x="0" y="0"/>
          <a:ext cx="0" cy="0"/>
          <a:chOff x="0" y="0"/>
          <a:chExt cx="0" cy="0"/>
        </a:xfrm>
      </p:grpSpPr>
      <p:sp>
        <p:nvSpPr>
          <p:cNvPr id="6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8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8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8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38"/>
          </p:nvPr>
        </p:nvSpPr>
        <p:spPr/>
        <p:txBody>
          <a:bodyPr/>
          <a:p>
            <a:r>
              <a:t>Footer</a:t>
            </a:r>
          </a:p>
        </p:txBody>
      </p:sp>
      <p:sp>
        <p:nvSpPr>
          <p:cNvPr id="7" name="PlaceHolder 6"/>
          <p:cNvSpPr>
            <a:spLocks noGrp="1"/>
          </p:cNvSpPr>
          <p:nvPr>
            <p:ph type="sldNum" idx="239"/>
          </p:nvPr>
        </p:nvSpPr>
        <p:spPr/>
        <p:txBody>
          <a:bodyPr/>
          <a:p>
            <a:fld id="{114661A2-B807-4BE9-A413-737C44783F3F}" type="slidenum">
              <a:t>&lt;#&gt;</a:t>
            </a:fld>
          </a:p>
        </p:txBody>
      </p:sp>
      <p:sp>
        <p:nvSpPr>
          <p:cNvPr id="8" name="PlaceHolder 7"/>
          <p:cNvSpPr>
            <a:spLocks noGrp="1"/>
          </p:cNvSpPr>
          <p:nvPr>
            <p:ph type="dt" idx="240"/>
          </p:nvPr>
        </p:nvSpPr>
        <p:spPr/>
        <p:txBody>
          <a:bodyPr/>
          <a:p>
            <a:r>
              <a:rPr lang="fr-FR"/>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72">
    <p:spTree>
      <p:nvGrpSpPr>
        <p:cNvPr id="1" name=""/>
        <p:cNvGrpSpPr/>
        <p:nvPr/>
      </p:nvGrpSpPr>
      <p:grpSpPr>
        <a:xfrm>
          <a:off x="0" y="0"/>
          <a:ext cx="0" cy="0"/>
          <a:chOff x="0" y="0"/>
          <a:chExt cx="0" cy="0"/>
        </a:xfrm>
      </p:grpSpPr>
      <p:sp>
        <p:nvSpPr>
          <p:cNvPr id="6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9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9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41"/>
          </p:nvPr>
        </p:nvSpPr>
        <p:spPr/>
        <p:txBody>
          <a:bodyPr/>
          <a:p>
            <a:r>
              <a:t>Footer</a:t>
            </a:r>
          </a:p>
        </p:txBody>
      </p:sp>
      <p:sp>
        <p:nvSpPr>
          <p:cNvPr id="7" name="PlaceHolder 6"/>
          <p:cNvSpPr>
            <a:spLocks noGrp="1"/>
          </p:cNvSpPr>
          <p:nvPr>
            <p:ph type="sldNum" idx="242"/>
          </p:nvPr>
        </p:nvSpPr>
        <p:spPr/>
        <p:txBody>
          <a:bodyPr/>
          <a:p>
            <a:fld id="{E6F361E2-7EA8-4EC8-837E-36C3A31F1DD6}" type="slidenum">
              <a:t>&lt;#&gt;</a:t>
            </a:fld>
          </a:p>
        </p:txBody>
      </p:sp>
      <p:sp>
        <p:nvSpPr>
          <p:cNvPr id="8" name="PlaceHolder 7"/>
          <p:cNvSpPr>
            <a:spLocks noGrp="1"/>
          </p:cNvSpPr>
          <p:nvPr>
            <p:ph type="dt" idx="243"/>
          </p:nvPr>
        </p:nvSpPr>
        <p:spPr/>
        <p:txBody>
          <a:bodyPr/>
          <a:p>
            <a:r>
              <a:rPr lang="fr-FR"/>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73">
    <p:spTree>
      <p:nvGrpSpPr>
        <p:cNvPr id="1" name=""/>
        <p:cNvGrpSpPr/>
        <p:nvPr/>
      </p:nvGrpSpPr>
      <p:grpSpPr>
        <a:xfrm>
          <a:off x="0" y="0"/>
          <a:ext cx="0" cy="0"/>
          <a:chOff x="0" y="0"/>
          <a:chExt cx="0" cy="0"/>
        </a:xfrm>
      </p:grpSpPr>
      <p:sp>
        <p:nvSpPr>
          <p:cNvPr id="7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0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0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244"/>
          </p:nvPr>
        </p:nvSpPr>
        <p:spPr/>
        <p:txBody>
          <a:bodyPr/>
          <a:p>
            <a:r>
              <a:t>Footer</a:t>
            </a:r>
          </a:p>
        </p:txBody>
      </p:sp>
      <p:sp>
        <p:nvSpPr>
          <p:cNvPr id="6" name="PlaceHolder 5"/>
          <p:cNvSpPr>
            <a:spLocks noGrp="1"/>
          </p:cNvSpPr>
          <p:nvPr>
            <p:ph type="sldNum" idx="245"/>
          </p:nvPr>
        </p:nvSpPr>
        <p:spPr/>
        <p:txBody>
          <a:bodyPr/>
          <a:p>
            <a:fld id="{9BA4F0E1-CD07-47AA-A00E-AA7C4812ED15}" type="slidenum">
              <a:t>&lt;#&gt;</a:t>
            </a:fld>
          </a:p>
        </p:txBody>
      </p:sp>
      <p:sp>
        <p:nvSpPr>
          <p:cNvPr id="7" name="PlaceHolder 6"/>
          <p:cNvSpPr>
            <a:spLocks noGrp="1"/>
          </p:cNvSpPr>
          <p:nvPr>
            <p:ph type="dt" idx="246"/>
          </p:nvPr>
        </p:nvSpPr>
        <p:spPr/>
        <p:txBody>
          <a:bodyPr/>
          <a:p>
            <a:r>
              <a:rPr lang="fr-FR"/>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74">
    <p:spTree>
      <p:nvGrpSpPr>
        <p:cNvPr id="1" name=""/>
        <p:cNvGrpSpPr/>
        <p:nvPr/>
      </p:nvGrpSpPr>
      <p:grpSpPr>
        <a:xfrm>
          <a:off x="0" y="0"/>
          <a:ext cx="0" cy="0"/>
          <a:chOff x="0" y="0"/>
          <a:chExt cx="0" cy="0"/>
        </a:xfrm>
      </p:grpSpPr>
      <p:sp>
        <p:nvSpPr>
          <p:cNvPr id="7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1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1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247"/>
          </p:nvPr>
        </p:nvSpPr>
        <p:spPr/>
        <p:txBody>
          <a:bodyPr/>
          <a:p>
            <a:r>
              <a:t>Footer</a:t>
            </a:r>
          </a:p>
        </p:txBody>
      </p:sp>
      <p:sp>
        <p:nvSpPr>
          <p:cNvPr id="8" name="PlaceHolder 7"/>
          <p:cNvSpPr>
            <a:spLocks noGrp="1"/>
          </p:cNvSpPr>
          <p:nvPr>
            <p:ph type="sldNum" idx="248"/>
          </p:nvPr>
        </p:nvSpPr>
        <p:spPr/>
        <p:txBody>
          <a:bodyPr/>
          <a:p>
            <a:fld id="{B5650D3B-658F-4FAA-9BF3-1AD9ACACA53D}" type="slidenum">
              <a:t>&lt;#&gt;</a:t>
            </a:fld>
          </a:p>
        </p:txBody>
      </p:sp>
      <p:sp>
        <p:nvSpPr>
          <p:cNvPr id="9" name="PlaceHolder 8"/>
          <p:cNvSpPr>
            <a:spLocks noGrp="1"/>
          </p:cNvSpPr>
          <p:nvPr>
            <p:ph type="dt" idx="249"/>
          </p:nvPr>
        </p:nvSpPr>
        <p:spPr/>
        <p:txBody>
          <a:bodyPr/>
          <a:p>
            <a:r>
              <a:rPr lang="fr-FR"/>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5">
    <p:spTree>
      <p:nvGrpSpPr>
        <p:cNvPr id="1" name=""/>
        <p:cNvGrpSpPr/>
        <p:nvPr/>
      </p:nvGrpSpPr>
      <p:grpSpPr>
        <a:xfrm>
          <a:off x="0" y="0"/>
          <a:ext cx="0" cy="0"/>
          <a:chOff x="0" y="0"/>
          <a:chExt cx="0" cy="0"/>
        </a:xfrm>
      </p:grpSpPr>
      <p:sp>
        <p:nvSpPr>
          <p:cNvPr id="2" name="PlaceHolder 1"/>
          <p:cNvSpPr>
            <a:spLocks noGrp="1"/>
          </p:cNvSpPr>
          <p:nvPr>
            <p:ph type="ftr" idx="250"/>
          </p:nvPr>
        </p:nvSpPr>
        <p:spPr/>
        <p:txBody>
          <a:bodyPr/>
          <a:p>
            <a:r>
              <a:t>Footer</a:t>
            </a:r>
          </a:p>
        </p:txBody>
      </p:sp>
      <p:sp>
        <p:nvSpPr>
          <p:cNvPr id="3" name="PlaceHolder 2"/>
          <p:cNvSpPr>
            <a:spLocks noGrp="1"/>
          </p:cNvSpPr>
          <p:nvPr>
            <p:ph type="sldNum" idx="251"/>
          </p:nvPr>
        </p:nvSpPr>
        <p:spPr/>
        <p:txBody>
          <a:bodyPr/>
          <a:p>
            <a:fld id="{53015089-44A9-4F03-9BDC-DB08FD4BF0B9}" type="slidenum">
              <a:t>&lt;#&gt;</a:t>
            </a:fld>
          </a:p>
        </p:txBody>
      </p:sp>
      <p:sp>
        <p:nvSpPr>
          <p:cNvPr id="4" name="PlaceHolder 3"/>
          <p:cNvSpPr>
            <a:spLocks noGrp="1"/>
          </p:cNvSpPr>
          <p:nvPr>
            <p:ph type="dt" idx="252"/>
          </p:nvPr>
        </p:nvSpPr>
        <p:spPr/>
        <p:txBody>
          <a:bodyPr/>
          <a:p>
            <a:r>
              <a:rPr lang="fr-FR"/>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6">
    <p:spTree>
      <p:nvGrpSpPr>
        <p:cNvPr id="1" name=""/>
        <p:cNvGrpSpPr/>
        <p:nvPr/>
      </p:nvGrpSpPr>
      <p:grpSpPr>
        <a:xfrm>
          <a:off x="0" y="0"/>
          <a:ext cx="0" cy="0"/>
          <a:chOff x="0" y="0"/>
          <a:chExt cx="0" cy="0"/>
        </a:xfrm>
      </p:grpSpPr>
      <p:sp>
        <p:nvSpPr>
          <p:cNvPr id="2" name="PlaceHolder 1"/>
          <p:cNvSpPr>
            <a:spLocks noGrp="1"/>
          </p:cNvSpPr>
          <p:nvPr>
            <p:ph type="ftr" idx="253"/>
          </p:nvPr>
        </p:nvSpPr>
        <p:spPr/>
        <p:txBody>
          <a:bodyPr/>
          <a:p>
            <a:r>
              <a:t>Footer</a:t>
            </a:r>
          </a:p>
        </p:txBody>
      </p:sp>
      <p:sp>
        <p:nvSpPr>
          <p:cNvPr id="3" name="PlaceHolder 2"/>
          <p:cNvSpPr>
            <a:spLocks noGrp="1"/>
          </p:cNvSpPr>
          <p:nvPr>
            <p:ph type="sldNum" idx="254"/>
          </p:nvPr>
        </p:nvSpPr>
        <p:spPr/>
        <p:txBody>
          <a:bodyPr/>
          <a:p>
            <a:fld id="{D0DF6160-22DD-4E71-9A97-ABD651A86D27}" type="slidenum">
              <a:t>&lt;#&gt;</a:t>
            </a:fld>
          </a:p>
        </p:txBody>
      </p:sp>
      <p:sp>
        <p:nvSpPr>
          <p:cNvPr id="4" name="PlaceHolder 3"/>
          <p:cNvSpPr>
            <a:spLocks noGrp="1"/>
          </p:cNvSpPr>
          <p:nvPr>
            <p:ph type="dt" idx="255"/>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42AEF2CA-FD49-4ED3-ABF4-300750DCB0C2}" type="slidenum">
              <a:t>&lt;#&gt;</a:t>
            </a:fld>
          </a:p>
        </p:txBody>
      </p:sp>
      <p:sp>
        <p:nvSpPr>
          <p:cNvPr id="5" name="PlaceHolder 4"/>
          <p:cNvSpPr>
            <a:spLocks noGrp="1"/>
          </p:cNvSpPr>
          <p:nvPr>
            <p:ph type="dt" idx="27"/>
          </p:nvPr>
        </p:nvSpPr>
        <p:spPr/>
        <p:txBody>
          <a:bodyPr/>
          <a:p>
            <a:r>
              <a:rPr lang="fr-FR"/>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77">
    <p:spTree>
      <p:nvGrpSpPr>
        <p:cNvPr id="1" name=""/>
        <p:cNvGrpSpPr/>
        <p:nvPr/>
      </p:nvGrpSpPr>
      <p:grpSpPr>
        <a:xfrm>
          <a:off x="0" y="0"/>
          <a:ext cx="0" cy="0"/>
          <a:chOff x="0" y="0"/>
          <a:chExt cx="0" cy="0"/>
        </a:xfrm>
      </p:grpSpPr>
      <p:sp>
        <p:nvSpPr>
          <p:cNvPr id="7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3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256"/>
          </p:nvPr>
        </p:nvSpPr>
        <p:spPr/>
        <p:txBody>
          <a:bodyPr/>
          <a:p>
            <a:r>
              <a:t>Footer</a:t>
            </a:r>
          </a:p>
        </p:txBody>
      </p:sp>
      <p:sp>
        <p:nvSpPr>
          <p:cNvPr id="5" name="PlaceHolder 4"/>
          <p:cNvSpPr>
            <a:spLocks noGrp="1"/>
          </p:cNvSpPr>
          <p:nvPr>
            <p:ph type="sldNum" idx="257"/>
          </p:nvPr>
        </p:nvSpPr>
        <p:spPr/>
        <p:txBody>
          <a:bodyPr/>
          <a:p>
            <a:fld id="{4CB922D7-F959-482B-BD5C-182794254572}" type="slidenum">
              <a:t>&lt;#&gt;</a:t>
            </a:fld>
          </a:p>
        </p:txBody>
      </p:sp>
      <p:sp>
        <p:nvSpPr>
          <p:cNvPr id="6" name="PlaceHolder 5"/>
          <p:cNvSpPr>
            <a:spLocks noGrp="1"/>
          </p:cNvSpPr>
          <p:nvPr>
            <p:ph type="dt" idx="258"/>
          </p:nvPr>
        </p:nvSpPr>
        <p:spPr/>
        <p:txBody>
          <a:bodyPr/>
          <a:p>
            <a:r>
              <a:rPr lang="fr-FR"/>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78">
    <p:spTree>
      <p:nvGrpSpPr>
        <p:cNvPr id="1" name=""/>
        <p:cNvGrpSpPr/>
        <p:nvPr/>
      </p:nvGrpSpPr>
      <p:grpSpPr>
        <a:xfrm>
          <a:off x="0" y="0"/>
          <a:ext cx="0" cy="0"/>
          <a:chOff x="0" y="0"/>
          <a:chExt cx="0" cy="0"/>
        </a:xfrm>
      </p:grpSpPr>
      <p:sp>
        <p:nvSpPr>
          <p:cNvPr id="7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4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259"/>
          </p:nvPr>
        </p:nvSpPr>
        <p:spPr/>
        <p:txBody>
          <a:bodyPr/>
          <a:p>
            <a:r>
              <a:t>Footer</a:t>
            </a:r>
          </a:p>
        </p:txBody>
      </p:sp>
      <p:sp>
        <p:nvSpPr>
          <p:cNvPr id="5" name="PlaceHolder 4"/>
          <p:cNvSpPr>
            <a:spLocks noGrp="1"/>
          </p:cNvSpPr>
          <p:nvPr>
            <p:ph type="sldNum" idx="260"/>
          </p:nvPr>
        </p:nvSpPr>
        <p:spPr/>
        <p:txBody>
          <a:bodyPr/>
          <a:p>
            <a:fld id="{1121D763-FF0D-4A02-8C08-782EC282294D}" type="slidenum">
              <a:t>&lt;#&gt;</a:t>
            </a:fld>
          </a:p>
        </p:txBody>
      </p:sp>
      <p:sp>
        <p:nvSpPr>
          <p:cNvPr id="6" name="PlaceHolder 5"/>
          <p:cNvSpPr>
            <a:spLocks noGrp="1"/>
          </p:cNvSpPr>
          <p:nvPr>
            <p:ph type="dt" idx="261"/>
          </p:nvPr>
        </p:nvSpPr>
        <p:spPr/>
        <p:txBody>
          <a:bodyPr/>
          <a:p>
            <a:r>
              <a:rPr lang="fr-FR"/>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9">
    <p:spTree>
      <p:nvGrpSpPr>
        <p:cNvPr id="1" name=""/>
        <p:cNvGrpSpPr/>
        <p:nvPr/>
      </p:nvGrpSpPr>
      <p:grpSpPr>
        <a:xfrm>
          <a:off x="0" y="0"/>
          <a:ext cx="0" cy="0"/>
          <a:chOff x="0" y="0"/>
          <a:chExt cx="0" cy="0"/>
        </a:xfrm>
      </p:grpSpPr>
      <p:sp>
        <p:nvSpPr>
          <p:cNvPr id="7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5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262"/>
          </p:nvPr>
        </p:nvSpPr>
        <p:spPr/>
        <p:txBody>
          <a:bodyPr/>
          <a:p>
            <a:r>
              <a:t>Footer</a:t>
            </a:r>
          </a:p>
        </p:txBody>
      </p:sp>
      <p:sp>
        <p:nvSpPr>
          <p:cNvPr id="6" name="PlaceHolder 5"/>
          <p:cNvSpPr>
            <a:spLocks noGrp="1"/>
          </p:cNvSpPr>
          <p:nvPr>
            <p:ph type="sldNum" idx="263"/>
          </p:nvPr>
        </p:nvSpPr>
        <p:spPr/>
        <p:txBody>
          <a:bodyPr/>
          <a:p>
            <a:fld id="{D5EC9ED0-660C-4482-881B-EE5ED9962AE6}" type="slidenum">
              <a:t>&lt;#&gt;</a:t>
            </a:fld>
          </a:p>
        </p:txBody>
      </p:sp>
      <p:sp>
        <p:nvSpPr>
          <p:cNvPr id="7" name="PlaceHolder 6"/>
          <p:cNvSpPr>
            <a:spLocks noGrp="1"/>
          </p:cNvSpPr>
          <p:nvPr>
            <p:ph type="dt" idx="264"/>
          </p:nvPr>
        </p:nvSpPr>
        <p:spPr/>
        <p:txBody>
          <a:bodyPr/>
          <a:p>
            <a:r>
              <a:rPr lang="fr-FR"/>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0">
    <p:spTree>
      <p:nvGrpSpPr>
        <p:cNvPr id="1" name=""/>
        <p:cNvGrpSpPr/>
        <p:nvPr/>
      </p:nvGrpSpPr>
      <p:grpSpPr>
        <a:xfrm>
          <a:off x="0" y="0"/>
          <a:ext cx="0" cy="0"/>
          <a:chOff x="0" y="0"/>
          <a:chExt cx="0" cy="0"/>
        </a:xfrm>
      </p:grpSpPr>
      <p:sp>
        <p:nvSpPr>
          <p:cNvPr id="7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265"/>
          </p:nvPr>
        </p:nvSpPr>
        <p:spPr/>
        <p:txBody>
          <a:bodyPr/>
          <a:p>
            <a:r>
              <a:t>Footer</a:t>
            </a:r>
          </a:p>
        </p:txBody>
      </p:sp>
      <p:sp>
        <p:nvSpPr>
          <p:cNvPr id="4" name="PlaceHolder 3"/>
          <p:cNvSpPr>
            <a:spLocks noGrp="1"/>
          </p:cNvSpPr>
          <p:nvPr>
            <p:ph type="sldNum" idx="266"/>
          </p:nvPr>
        </p:nvSpPr>
        <p:spPr/>
        <p:txBody>
          <a:bodyPr/>
          <a:p>
            <a:fld id="{835AC9FF-7D8A-4DD7-96EF-E14E6805D022}" type="slidenum">
              <a:t>&lt;#&gt;</a:t>
            </a:fld>
          </a:p>
        </p:txBody>
      </p:sp>
      <p:sp>
        <p:nvSpPr>
          <p:cNvPr id="5" name="PlaceHolder 4"/>
          <p:cNvSpPr>
            <a:spLocks noGrp="1"/>
          </p:cNvSpPr>
          <p:nvPr>
            <p:ph type="dt" idx="267"/>
          </p:nvPr>
        </p:nvSpPr>
        <p:spPr/>
        <p:txBody>
          <a:bodyPr/>
          <a:p>
            <a:r>
              <a:rPr lang="fr-FR"/>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1">
    <p:spTree>
      <p:nvGrpSpPr>
        <p:cNvPr id="1" name=""/>
        <p:cNvGrpSpPr/>
        <p:nvPr/>
      </p:nvGrpSpPr>
      <p:grpSpPr>
        <a:xfrm>
          <a:off x="0" y="0"/>
          <a:ext cx="0" cy="0"/>
          <a:chOff x="0" y="0"/>
          <a:chExt cx="0" cy="0"/>
        </a:xfrm>
      </p:grpSpPr>
      <p:sp>
        <p:nvSpPr>
          <p:cNvPr id="2" name="PlaceHolder 1"/>
          <p:cNvSpPr>
            <a:spLocks noGrp="1"/>
          </p:cNvSpPr>
          <p:nvPr>
            <p:ph type="ftr" idx="268"/>
          </p:nvPr>
        </p:nvSpPr>
        <p:spPr/>
        <p:txBody>
          <a:bodyPr/>
          <a:p>
            <a:r>
              <a:t>Footer</a:t>
            </a:r>
          </a:p>
        </p:txBody>
      </p:sp>
      <p:sp>
        <p:nvSpPr>
          <p:cNvPr id="3" name="PlaceHolder 2"/>
          <p:cNvSpPr>
            <a:spLocks noGrp="1"/>
          </p:cNvSpPr>
          <p:nvPr>
            <p:ph type="sldNum" idx="269"/>
          </p:nvPr>
        </p:nvSpPr>
        <p:spPr/>
        <p:txBody>
          <a:bodyPr/>
          <a:p>
            <a:fld id="{A8C5478F-644C-4549-ABF7-482378A8746C}" type="slidenum">
              <a:t>&lt;#&gt;</a:t>
            </a:fld>
          </a:p>
        </p:txBody>
      </p:sp>
      <p:sp>
        <p:nvSpPr>
          <p:cNvPr id="4" name="PlaceHolder 3"/>
          <p:cNvSpPr>
            <a:spLocks noGrp="1"/>
          </p:cNvSpPr>
          <p:nvPr>
            <p:ph type="dt" idx="270"/>
          </p:nvPr>
        </p:nvSpPr>
        <p:spPr/>
        <p:txBody>
          <a:bodyPr/>
          <a:p>
            <a:r>
              <a:rPr lang="fr-FR"/>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82">
    <p:spTree>
      <p:nvGrpSpPr>
        <p:cNvPr id="1" name=""/>
        <p:cNvGrpSpPr/>
        <p:nvPr/>
      </p:nvGrpSpPr>
      <p:grpSpPr>
        <a:xfrm>
          <a:off x="0" y="0"/>
          <a:ext cx="0" cy="0"/>
          <a:chOff x="0" y="0"/>
          <a:chExt cx="0" cy="0"/>
        </a:xfrm>
      </p:grpSpPr>
      <p:sp>
        <p:nvSpPr>
          <p:cNvPr id="7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7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7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7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71"/>
          </p:nvPr>
        </p:nvSpPr>
        <p:spPr/>
        <p:txBody>
          <a:bodyPr/>
          <a:p>
            <a:r>
              <a:t>Footer</a:t>
            </a:r>
          </a:p>
        </p:txBody>
      </p:sp>
      <p:sp>
        <p:nvSpPr>
          <p:cNvPr id="7" name="PlaceHolder 6"/>
          <p:cNvSpPr>
            <a:spLocks noGrp="1"/>
          </p:cNvSpPr>
          <p:nvPr>
            <p:ph type="sldNum" idx="272"/>
          </p:nvPr>
        </p:nvSpPr>
        <p:spPr/>
        <p:txBody>
          <a:bodyPr/>
          <a:p>
            <a:fld id="{1294490F-E19D-494B-BC83-3730F9DE59FD}" type="slidenum">
              <a:t>&lt;#&gt;</a:t>
            </a:fld>
          </a:p>
        </p:txBody>
      </p:sp>
      <p:sp>
        <p:nvSpPr>
          <p:cNvPr id="8" name="PlaceHolder 7"/>
          <p:cNvSpPr>
            <a:spLocks noGrp="1"/>
          </p:cNvSpPr>
          <p:nvPr>
            <p:ph type="dt" idx="273"/>
          </p:nvPr>
        </p:nvSpPr>
        <p:spPr/>
        <p:txBody>
          <a:bodyPr/>
          <a:p>
            <a:r>
              <a:rPr lang="fr-FR"/>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83">
    <p:spTree>
      <p:nvGrpSpPr>
        <p:cNvPr id="1" name=""/>
        <p:cNvGrpSpPr/>
        <p:nvPr/>
      </p:nvGrpSpPr>
      <p:grpSpPr>
        <a:xfrm>
          <a:off x="0" y="0"/>
          <a:ext cx="0" cy="0"/>
          <a:chOff x="0" y="0"/>
          <a:chExt cx="0" cy="0"/>
        </a:xfrm>
      </p:grpSpPr>
      <p:sp>
        <p:nvSpPr>
          <p:cNvPr id="7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8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8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8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274"/>
          </p:nvPr>
        </p:nvSpPr>
        <p:spPr/>
        <p:txBody>
          <a:bodyPr/>
          <a:p>
            <a:r>
              <a:t>Footer</a:t>
            </a:r>
          </a:p>
        </p:txBody>
      </p:sp>
      <p:sp>
        <p:nvSpPr>
          <p:cNvPr id="7" name="PlaceHolder 6"/>
          <p:cNvSpPr>
            <a:spLocks noGrp="1"/>
          </p:cNvSpPr>
          <p:nvPr>
            <p:ph type="sldNum" idx="275"/>
          </p:nvPr>
        </p:nvSpPr>
        <p:spPr/>
        <p:txBody>
          <a:bodyPr/>
          <a:p>
            <a:fld id="{174AEBEC-5FD0-4381-928A-3FAABE4CC2FA}" type="slidenum">
              <a:t>&lt;#&gt;</a:t>
            </a:fld>
          </a:p>
        </p:txBody>
      </p:sp>
      <p:sp>
        <p:nvSpPr>
          <p:cNvPr id="8" name="PlaceHolder 7"/>
          <p:cNvSpPr>
            <a:spLocks noGrp="1"/>
          </p:cNvSpPr>
          <p:nvPr>
            <p:ph type="dt" idx="276"/>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 name="PlaceHolder 5"/>
          <p:cNvSpPr>
            <a:spLocks noGrp="1"/>
          </p:cNvSpPr>
          <p:nvPr>
            <p:ph type="ftr" idx="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 name="PlaceHolder 6"/>
          <p:cNvSpPr>
            <a:spLocks noGrp="1"/>
          </p:cNvSpPr>
          <p:nvPr>
            <p:ph type="sldNum" idx="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B84F373-18C8-4D45-939C-43662CBC43D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 name="PlaceHolder 7"/>
          <p:cNvSpPr>
            <a:spLocks noGrp="1"/>
          </p:cNvSpPr>
          <p:nvPr>
            <p:ph type="dt" idx="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ftr" idx="2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76" name="PlaceHolder 2"/>
          <p:cNvSpPr>
            <a:spLocks noGrp="1"/>
          </p:cNvSpPr>
          <p:nvPr>
            <p:ph type="sldNum" idx="2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B077ACD-591F-43BD-A56C-6E786055EC69}"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7" name="PlaceHolder 3"/>
          <p:cNvSpPr>
            <a:spLocks noGrp="1"/>
          </p:cNvSpPr>
          <p:nvPr>
            <p:ph type="dt" idx="3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9"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80"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81"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82" name="PlaceHolder 5"/>
          <p:cNvSpPr>
            <a:spLocks noGrp="1"/>
          </p:cNvSpPr>
          <p:nvPr>
            <p:ph type="ftr" idx="3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3" name="PlaceHolder 6"/>
          <p:cNvSpPr>
            <a:spLocks noGrp="1"/>
          </p:cNvSpPr>
          <p:nvPr>
            <p:ph type="sldNum" idx="3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66B705E-F301-4D7E-B608-3E91325018D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84" name="PlaceHolder 7"/>
          <p:cNvSpPr>
            <a:spLocks noGrp="1"/>
          </p:cNvSpPr>
          <p:nvPr>
            <p:ph type="dt" idx="3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90"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91"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92"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93" name="PlaceHolder 5"/>
          <p:cNvSpPr>
            <a:spLocks noGrp="1"/>
          </p:cNvSpPr>
          <p:nvPr>
            <p:ph type="ftr" idx="3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94" name="PlaceHolder 6"/>
          <p:cNvSpPr>
            <a:spLocks noGrp="1"/>
          </p:cNvSpPr>
          <p:nvPr>
            <p:ph type="sldNum" idx="3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D069F262-0D36-4432-8EF8-127CF956D859}"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95" name="PlaceHolder 7"/>
          <p:cNvSpPr>
            <a:spLocks noGrp="1"/>
          </p:cNvSpPr>
          <p:nvPr>
            <p:ph type="dt" idx="3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01"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02"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03"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04" name="PlaceHolder 5"/>
          <p:cNvSpPr>
            <a:spLocks noGrp="1"/>
          </p:cNvSpPr>
          <p:nvPr>
            <p:ph type="ftr" idx="3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05" name="PlaceHolder 6"/>
          <p:cNvSpPr>
            <a:spLocks noGrp="1"/>
          </p:cNvSpPr>
          <p:nvPr>
            <p:ph type="sldNum" idx="3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C8337BE-D51F-4985-A633-E6294D887FE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06" name="PlaceHolder 7"/>
          <p:cNvSpPr>
            <a:spLocks noGrp="1"/>
          </p:cNvSpPr>
          <p:nvPr>
            <p:ph type="dt" idx="3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12"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13"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14" name="PlaceHolder 4"/>
          <p:cNvSpPr>
            <a:spLocks noGrp="1"/>
          </p:cNvSpPr>
          <p:nvPr>
            <p:ph type="ftr" idx="4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15" name="PlaceHolder 5"/>
          <p:cNvSpPr>
            <a:spLocks noGrp="1"/>
          </p:cNvSpPr>
          <p:nvPr>
            <p:ph type="sldNum" idx="4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91397E43-9C74-436F-A615-CF57BB0CE248}"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16" name="PlaceHolder 6"/>
          <p:cNvSpPr>
            <a:spLocks noGrp="1"/>
          </p:cNvSpPr>
          <p:nvPr>
            <p:ph type="dt" idx="4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21"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22"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23"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24"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25" name="PlaceHolder 6"/>
          <p:cNvSpPr>
            <a:spLocks noGrp="1"/>
          </p:cNvSpPr>
          <p:nvPr>
            <p:ph type="ftr" idx="4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26" name="PlaceHolder 7"/>
          <p:cNvSpPr>
            <a:spLocks noGrp="1"/>
          </p:cNvSpPr>
          <p:nvPr>
            <p:ph type="sldNum" idx="4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09293EA-0CFE-4155-835B-7CC2C412580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27" name="PlaceHolder 8"/>
          <p:cNvSpPr>
            <a:spLocks noGrp="1"/>
          </p:cNvSpPr>
          <p:nvPr>
            <p:ph type="dt" idx="4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34"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35"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36"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37"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38"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39"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40" name="PlaceHolder 8"/>
          <p:cNvSpPr>
            <a:spLocks noGrp="1"/>
          </p:cNvSpPr>
          <p:nvPr>
            <p:ph type="ftr" idx="4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1" name="PlaceHolder 9"/>
          <p:cNvSpPr>
            <a:spLocks noGrp="1"/>
          </p:cNvSpPr>
          <p:nvPr>
            <p:ph type="sldNum" idx="4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8EAEDA6-A410-490E-9F85-30093327D2DE}"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42" name="PlaceHolder 10"/>
          <p:cNvSpPr>
            <a:spLocks noGrp="1"/>
          </p:cNvSpPr>
          <p:nvPr>
            <p:ph type="dt" idx="4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PlaceHolder 1"/>
          <p:cNvSpPr>
            <a:spLocks noGrp="1"/>
          </p:cNvSpPr>
          <p:nvPr>
            <p:ph type="ftr" idx="4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4" name="PlaceHolder 2"/>
          <p:cNvSpPr>
            <a:spLocks noGrp="1"/>
          </p:cNvSpPr>
          <p:nvPr>
            <p:ph type="sldNum" idx="5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568BCDB-76B7-4514-B626-CB65D78EDCA4}"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45" name="PlaceHolder 3"/>
          <p:cNvSpPr>
            <a:spLocks noGrp="1"/>
          </p:cNvSpPr>
          <p:nvPr>
            <p:ph type="dt" idx="5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47" name="PlaceHolder 2"/>
          <p:cNvSpPr>
            <a:spLocks noGrp="1"/>
          </p:cNvSpPr>
          <p:nvPr>
            <p:ph type="ftr" idx="5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8" name="PlaceHolder 3"/>
          <p:cNvSpPr>
            <a:spLocks noGrp="1"/>
          </p:cNvSpPr>
          <p:nvPr>
            <p:ph type="sldNum" idx="5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DDDCED79-2A74-4875-B73B-7F7516DF073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49" name="PlaceHolder 4"/>
          <p:cNvSpPr>
            <a:spLocks noGrp="1"/>
          </p:cNvSpPr>
          <p:nvPr>
            <p:ph type="dt" idx="5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5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54"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55" name="PlaceHolder 3"/>
          <p:cNvSpPr>
            <a:spLocks noGrp="1"/>
          </p:cNvSpPr>
          <p:nvPr>
            <p:ph type="ftr" idx="5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56" name="PlaceHolder 4"/>
          <p:cNvSpPr>
            <a:spLocks noGrp="1"/>
          </p:cNvSpPr>
          <p:nvPr>
            <p:ph type="sldNum" idx="5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86688E70-9F5E-43EF-AAB8-599D361443F1}"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57" name="PlaceHolder 5"/>
          <p:cNvSpPr>
            <a:spLocks noGrp="1"/>
          </p:cNvSpPr>
          <p:nvPr>
            <p:ph type="dt" idx="5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2"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3"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4" name="PlaceHolder 4"/>
          <p:cNvSpPr>
            <a:spLocks noGrp="1"/>
          </p:cNvSpPr>
          <p:nvPr>
            <p:ph type="ftr" idx="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5" name="PlaceHolder 5"/>
          <p:cNvSpPr>
            <a:spLocks noGrp="1"/>
          </p:cNvSpPr>
          <p:nvPr>
            <p:ph type="sldNum" idx="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04E54DF-C77D-419F-B86F-E9BA68727758}"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6" name="PlaceHolder 6"/>
          <p:cNvSpPr>
            <a:spLocks noGrp="1"/>
          </p:cNvSpPr>
          <p:nvPr>
            <p:ph type="dt" idx="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61"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62"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63" name="PlaceHolder 4"/>
          <p:cNvSpPr>
            <a:spLocks noGrp="1"/>
          </p:cNvSpPr>
          <p:nvPr>
            <p:ph type="ftr" idx="5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64" name="PlaceHolder 5"/>
          <p:cNvSpPr>
            <a:spLocks noGrp="1"/>
          </p:cNvSpPr>
          <p:nvPr>
            <p:ph type="sldNum" idx="5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956AD6EC-E52C-449E-A502-E1325BACCBC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65" name="PlaceHolder 6"/>
          <p:cNvSpPr>
            <a:spLocks noGrp="1"/>
          </p:cNvSpPr>
          <p:nvPr>
            <p:ph type="dt" idx="6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70" name="PlaceHolder 2"/>
          <p:cNvSpPr>
            <a:spLocks noGrp="1"/>
          </p:cNvSpPr>
          <p:nvPr>
            <p:ph type="ftr" idx="6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71" name="PlaceHolder 3"/>
          <p:cNvSpPr>
            <a:spLocks noGrp="1"/>
          </p:cNvSpPr>
          <p:nvPr>
            <p:ph type="sldNum" idx="6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B4F4100-3C68-42DC-9856-E121D0850C4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72" name="PlaceHolder 4"/>
          <p:cNvSpPr>
            <a:spLocks noGrp="1"/>
          </p:cNvSpPr>
          <p:nvPr>
            <p:ph type="dt" idx="6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PlaceHolder 1"/>
          <p:cNvSpPr>
            <a:spLocks noGrp="1"/>
          </p:cNvSpPr>
          <p:nvPr>
            <p:ph type="ftr" idx="6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75" name="PlaceHolder 2"/>
          <p:cNvSpPr>
            <a:spLocks noGrp="1"/>
          </p:cNvSpPr>
          <p:nvPr>
            <p:ph type="sldNum" idx="6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9C8D900E-7FBB-471B-8D0A-C064B0AF567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76" name="PlaceHolder 3"/>
          <p:cNvSpPr>
            <a:spLocks noGrp="1"/>
          </p:cNvSpPr>
          <p:nvPr>
            <p:ph type="dt" idx="6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78"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79"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80"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81" name="PlaceHolder 5"/>
          <p:cNvSpPr>
            <a:spLocks noGrp="1"/>
          </p:cNvSpPr>
          <p:nvPr>
            <p:ph type="ftr" idx="6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82" name="PlaceHolder 6"/>
          <p:cNvSpPr>
            <a:spLocks noGrp="1"/>
          </p:cNvSpPr>
          <p:nvPr>
            <p:ph type="sldNum" idx="6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24911FA-D1B1-4CA4-9D4D-AA5B599E96C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83" name="PlaceHolder 7"/>
          <p:cNvSpPr>
            <a:spLocks noGrp="1"/>
          </p:cNvSpPr>
          <p:nvPr>
            <p:ph type="dt" idx="6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89"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90"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91"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92" name="PlaceHolder 5"/>
          <p:cNvSpPr>
            <a:spLocks noGrp="1"/>
          </p:cNvSpPr>
          <p:nvPr>
            <p:ph type="ftr" idx="7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93" name="PlaceHolder 6"/>
          <p:cNvSpPr>
            <a:spLocks noGrp="1"/>
          </p:cNvSpPr>
          <p:nvPr>
            <p:ph type="sldNum" idx="7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32F790F3-E08A-408F-9F79-96C811B523BA}"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194" name="PlaceHolder 7"/>
          <p:cNvSpPr>
            <a:spLocks noGrp="1"/>
          </p:cNvSpPr>
          <p:nvPr>
            <p:ph type="dt" idx="7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00"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01"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02"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03" name="PlaceHolder 5"/>
          <p:cNvSpPr>
            <a:spLocks noGrp="1"/>
          </p:cNvSpPr>
          <p:nvPr>
            <p:ph type="ftr" idx="7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04" name="PlaceHolder 6"/>
          <p:cNvSpPr>
            <a:spLocks noGrp="1"/>
          </p:cNvSpPr>
          <p:nvPr>
            <p:ph type="sldNum" idx="7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7E7DFB55-1CAE-412D-B116-E7664874332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05" name="PlaceHolder 7"/>
          <p:cNvSpPr>
            <a:spLocks noGrp="1"/>
          </p:cNvSpPr>
          <p:nvPr>
            <p:ph type="dt" idx="7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11"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12"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13" name="PlaceHolder 4"/>
          <p:cNvSpPr>
            <a:spLocks noGrp="1"/>
          </p:cNvSpPr>
          <p:nvPr>
            <p:ph type="ftr" idx="7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14" name="PlaceHolder 5"/>
          <p:cNvSpPr>
            <a:spLocks noGrp="1"/>
          </p:cNvSpPr>
          <p:nvPr>
            <p:ph type="sldNum" idx="7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99077EF-F6D5-432D-8068-567A97D1DAD0}"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15" name="PlaceHolder 6"/>
          <p:cNvSpPr>
            <a:spLocks noGrp="1"/>
          </p:cNvSpPr>
          <p:nvPr>
            <p:ph type="dt" idx="7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20"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21"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22"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23"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24" name="PlaceHolder 6"/>
          <p:cNvSpPr>
            <a:spLocks noGrp="1"/>
          </p:cNvSpPr>
          <p:nvPr>
            <p:ph type="ftr" idx="7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25" name="PlaceHolder 7"/>
          <p:cNvSpPr>
            <a:spLocks noGrp="1"/>
          </p:cNvSpPr>
          <p:nvPr>
            <p:ph type="sldNum" idx="8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E758EB8-1FDB-43EB-8621-6B2E493C980E}"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26" name="PlaceHolder 8"/>
          <p:cNvSpPr>
            <a:spLocks noGrp="1"/>
          </p:cNvSpPr>
          <p:nvPr>
            <p:ph type="dt" idx="8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33"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4"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5"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6"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7"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8"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9" name="PlaceHolder 8"/>
          <p:cNvSpPr>
            <a:spLocks noGrp="1"/>
          </p:cNvSpPr>
          <p:nvPr>
            <p:ph type="ftr" idx="8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40" name="PlaceHolder 9"/>
          <p:cNvSpPr>
            <a:spLocks noGrp="1"/>
          </p:cNvSpPr>
          <p:nvPr>
            <p:ph type="sldNum" idx="8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D085EF85-3C23-4BFA-950A-37E613ABDDB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41" name="PlaceHolder 10"/>
          <p:cNvSpPr>
            <a:spLocks noGrp="1"/>
          </p:cNvSpPr>
          <p:nvPr>
            <p:ph type="dt" idx="8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2" name="PlaceHolder 1"/>
          <p:cNvSpPr>
            <a:spLocks noGrp="1"/>
          </p:cNvSpPr>
          <p:nvPr>
            <p:ph type="ftr" idx="8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43" name="PlaceHolder 2"/>
          <p:cNvSpPr>
            <a:spLocks noGrp="1"/>
          </p:cNvSpPr>
          <p:nvPr>
            <p:ph type="sldNum" idx="8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4E440B1-BF97-4206-B764-55507A5B57A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44" name="PlaceHolder 3"/>
          <p:cNvSpPr>
            <a:spLocks noGrp="1"/>
          </p:cNvSpPr>
          <p:nvPr>
            <p:ph type="dt" idx="8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1"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2"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3"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4"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5" name="PlaceHolder 6"/>
          <p:cNvSpPr>
            <a:spLocks noGrp="1"/>
          </p:cNvSpPr>
          <p:nvPr>
            <p:ph type="ftr" idx="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6" name="PlaceHolder 7"/>
          <p:cNvSpPr>
            <a:spLocks noGrp="1"/>
          </p:cNvSpPr>
          <p:nvPr>
            <p:ph type="sldNum" idx="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679BFCC-8A77-4C74-A917-990C22A7EEF4}"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7" name="PlaceHolder 8"/>
          <p:cNvSpPr>
            <a:spLocks noGrp="1"/>
          </p:cNvSpPr>
          <p:nvPr>
            <p:ph type="dt" idx="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5"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46" name="PlaceHolder 2"/>
          <p:cNvSpPr>
            <a:spLocks noGrp="1"/>
          </p:cNvSpPr>
          <p:nvPr>
            <p:ph type="ftr" idx="8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47" name="PlaceHolder 3"/>
          <p:cNvSpPr>
            <a:spLocks noGrp="1"/>
          </p:cNvSpPr>
          <p:nvPr>
            <p:ph type="sldNum" idx="8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53E94FF5-3EF0-405B-8FF4-44098F93CE68}"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48" name="PlaceHolder 4"/>
          <p:cNvSpPr>
            <a:spLocks noGrp="1"/>
          </p:cNvSpPr>
          <p:nvPr>
            <p:ph type="dt" idx="9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52"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53" name="PlaceHolder 3"/>
          <p:cNvSpPr>
            <a:spLocks noGrp="1"/>
          </p:cNvSpPr>
          <p:nvPr>
            <p:ph type="ftr" idx="9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54" name="PlaceHolder 4"/>
          <p:cNvSpPr>
            <a:spLocks noGrp="1"/>
          </p:cNvSpPr>
          <p:nvPr>
            <p:ph type="sldNum" idx="9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965B40A-B9BC-41D7-905F-6A73A3344911}"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55" name="PlaceHolder 5"/>
          <p:cNvSpPr>
            <a:spLocks noGrp="1"/>
          </p:cNvSpPr>
          <p:nvPr>
            <p:ph type="dt" idx="9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59"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60"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61" name="PlaceHolder 4"/>
          <p:cNvSpPr>
            <a:spLocks noGrp="1"/>
          </p:cNvSpPr>
          <p:nvPr>
            <p:ph type="ftr" idx="9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62" name="PlaceHolder 5"/>
          <p:cNvSpPr>
            <a:spLocks noGrp="1"/>
          </p:cNvSpPr>
          <p:nvPr>
            <p:ph type="sldNum" idx="9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5C99D85-37C0-4476-A3AE-2436163D4BA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63" name="PlaceHolder 6"/>
          <p:cNvSpPr>
            <a:spLocks noGrp="1"/>
          </p:cNvSpPr>
          <p:nvPr>
            <p:ph type="dt" idx="9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68" name="PlaceHolder 2"/>
          <p:cNvSpPr>
            <a:spLocks noGrp="1"/>
          </p:cNvSpPr>
          <p:nvPr>
            <p:ph type="ftr" idx="9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69" name="PlaceHolder 3"/>
          <p:cNvSpPr>
            <a:spLocks noGrp="1"/>
          </p:cNvSpPr>
          <p:nvPr>
            <p:ph type="sldNum" idx="9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D26C155-F5F1-443A-AE7D-7725BCFCD43A}"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70" name="PlaceHolder 4"/>
          <p:cNvSpPr>
            <a:spLocks noGrp="1"/>
          </p:cNvSpPr>
          <p:nvPr>
            <p:ph type="dt" idx="9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27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3" name="PlaceHolder 1"/>
          <p:cNvSpPr>
            <a:spLocks noGrp="1"/>
          </p:cNvSpPr>
          <p:nvPr>
            <p:ph type="ftr" idx="10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74" name="PlaceHolder 2"/>
          <p:cNvSpPr>
            <a:spLocks noGrp="1"/>
          </p:cNvSpPr>
          <p:nvPr>
            <p:ph type="sldNum" idx="10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9D6642C9-3E67-4920-BBAB-484919505EF9}"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75" name="PlaceHolder 3"/>
          <p:cNvSpPr>
            <a:spLocks noGrp="1"/>
          </p:cNvSpPr>
          <p:nvPr>
            <p:ph type="dt" idx="10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77"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78"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79"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80" name="PlaceHolder 5"/>
          <p:cNvSpPr>
            <a:spLocks noGrp="1"/>
          </p:cNvSpPr>
          <p:nvPr>
            <p:ph type="ftr" idx="10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81" name="PlaceHolder 6"/>
          <p:cNvSpPr>
            <a:spLocks noGrp="1"/>
          </p:cNvSpPr>
          <p:nvPr>
            <p:ph type="sldNum" idx="10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B4FC8D0-7EA1-4E17-9A3D-D273EABFE313}"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82" name="PlaceHolder 7"/>
          <p:cNvSpPr>
            <a:spLocks noGrp="1"/>
          </p:cNvSpPr>
          <p:nvPr>
            <p:ph type="dt" idx="10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88"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89"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90"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91" name="PlaceHolder 5"/>
          <p:cNvSpPr>
            <a:spLocks noGrp="1"/>
          </p:cNvSpPr>
          <p:nvPr>
            <p:ph type="ftr" idx="10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92" name="PlaceHolder 6"/>
          <p:cNvSpPr>
            <a:spLocks noGrp="1"/>
          </p:cNvSpPr>
          <p:nvPr>
            <p:ph type="sldNum" idx="10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42A281B-A562-453E-B445-70EFE7469ED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293" name="PlaceHolder 7"/>
          <p:cNvSpPr>
            <a:spLocks noGrp="1"/>
          </p:cNvSpPr>
          <p:nvPr>
            <p:ph type="dt" idx="10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99"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00"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01"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02" name="PlaceHolder 5"/>
          <p:cNvSpPr>
            <a:spLocks noGrp="1"/>
          </p:cNvSpPr>
          <p:nvPr>
            <p:ph type="ftr" idx="10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03" name="PlaceHolder 6"/>
          <p:cNvSpPr>
            <a:spLocks noGrp="1"/>
          </p:cNvSpPr>
          <p:nvPr>
            <p:ph type="sldNum" idx="11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DDAB6C96-1A93-4324-AB78-901F6D4B619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04" name="PlaceHolder 7"/>
          <p:cNvSpPr>
            <a:spLocks noGrp="1"/>
          </p:cNvSpPr>
          <p:nvPr>
            <p:ph type="dt" idx="11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10"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11"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12" name="PlaceHolder 4"/>
          <p:cNvSpPr>
            <a:spLocks noGrp="1"/>
          </p:cNvSpPr>
          <p:nvPr>
            <p:ph type="ftr" idx="11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13" name="PlaceHolder 5"/>
          <p:cNvSpPr>
            <a:spLocks noGrp="1"/>
          </p:cNvSpPr>
          <p:nvPr>
            <p:ph type="sldNum" idx="11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C4FA5BB-1FAA-43CB-B4B1-F3CD6FBAEAF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14" name="PlaceHolder 6"/>
          <p:cNvSpPr>
            <a:spLocks noGrp="1"/>
          </p:cNvSpPr>
          <p:nvPr>
            <p:ph type="dt" idx="11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19"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20"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21"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22"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23" name="PlaceHolder 6"/>
          <p:cNvSpPr>
            <a:spLocks noGrp="1"/>
          </p:cNvSpPr>
          <p:nvPr>
            <p:ph type="ftr" idx="11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24" name="PlaceHolder 7"/>
          <p:cNvSpPr>
            <a:spLocks noGrp="1"/>
          </p:cNvSpPr>
          <p:nvPr>
            <p:ph type="sldNum" idx="11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DC730FD0-8010-4502-ADC1-6594FEFFEBAE}"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25" name="PlaceHolder 8"/>
          <p:cNvSpPr>
            <a:spLocks noGrp="1"/>
          </p:cNvSpPr>
          <p:nvPr>
            <p:ph type="dt" idx="11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4"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5"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6"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7"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8"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9"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0" name="PlaceHolder 8"/>
          <p:cNvSpPr>
            <a:spLocks noGrp="1"/>
          </p:cNvSpPr>
          <p:nvPr>
            <p:ph type="ftr" idx="1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1" name="PlaceHolder 9"/>
          <p:cNvSpPr>
            <a:spLocks noGrp="1"/>
          </p:cNvSpPr>
          <p:nvPr>
            <p:ph type="sldNum" idx="1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F12F3679-7CCA-4DDC-827F-8C0592A996C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42" name="PlaceHolder 10"/>
          <p:cNvSpPr>
            <a:spLocks noGrp="1"/>
          </p:cNvSpPr>
          <p:nvPr>
            <p:ph type="dt" idx="1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1"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32"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33"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34"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35"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36"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37"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38" name="PlaceHolder 8"/>
          <p:cNvSpPr>
            <a:spLocks noGrp="1"/>
          </p:cNvSpPr>
          <p:nvPr>
            <p:ph type="ftr" idx="11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39" name="PlaceHolder 9"/>
          <p:cNvSpPr>
            <a:spLocks noGrp="1"/>
          </p:cNvSpPr>
          <p:nvPr>
            <p:ph type="sldNum" idx="11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12833223-22CE-4591-8102-F322662D3929}"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40" name="PlaceHolder 10"/>
          <p:cNvSpPr>
            <a:spLocks noGrp="1"/>
          </p:cNvSpPr>
          <p:nvPr>
            <p:ph type="dt" idx="12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1" name="PlaceHolder 1"/>
          <p:cNvSpPr>
            <a:spLocks noGrp="1"/>
          </p:cNvSpPr>
          <p:nvPr>
            <p:ph type="ftr" idx="12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42" name="PlaceHolder 2"/>
          <p:cNvSpPr>
            <a:spLocks noGrp="1"/>
          </p:cNvSpPr>
          <p:nvPr>
            <p:ph type="sldNum" idx="12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36FBEF9A-81B0-49C9-B1CD-A9B833EDBD00}"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43" name="PlaceHolder 3"/>
          <p:cNvSpPr>
            <a:spLocks noGrp="1"/>
          </p:cNvSpPr>
          <p:nvPr>
            <p:ph type="dt" idx="12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344"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3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47" name="PlaceHolder 2"/>
          <p:cNvSpPr>
            <a:spLocks noGrp="1"/>
          </p:cNvSpPr>
          <p:nvPr>
            <p:ph type="ftr" idx="12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48" name="PlaceHolder 3"/>
          <p:cNvSpPr>
            <a:spLocks noGrp="1"/>
          </p:cNvSpPr>
          <p:nvPr>
            <p:ph type="sldNum" idx="12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FBE1424F-7C83-41A0-9F9E-AB57E7A9F74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49" name="PlaceHolder 4"/>
          <p:cNvSpPr>
            <a:spLocks noGrp="1"/>
          </p:cNvSpPr>
          <p:nvPr>
            <p:ph type="dt" idx="12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53"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54" name="PlaceHolder 3"/>
          <p:cNvSpPr>
            <a:spLocks noGrp="1"/>
          </p:cNvSpPr>
          <p:nvPr>
            <p:ph type="ftr" idx="12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55" name="PlaceHolder 4"/>
          <p:cNvSpPr>
            <a:spLocks noGrp="1"/>
          </p:cNvSpPr>
          <p:nvPr>
            <p:ph type="sldNum" idx="12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C3AC4B7-41B0-4CB4-B0C2-9853BEDFA4A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56" name="PlaceHolder 5"/>
          <p:cNvSpPr>
            <a:spLocks noGrp="1"/>
          </p:cNvSpPr>
          <p:nvPr>
            <p:ph type="dt" idx="12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60"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61"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62" name="PlaceHolder 4"/>
          <p:cNvSpPr>
            <a:spLocks noGrp="1"/>
          </p:cNvSpPr>
          <p:nvPr>
            <p:ph type="ftr" idx="13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63" name="PlaceHolder 5"/>
          <p:cNvSpPr>
            <a:spLocks noGrp="1"/>
          </p:cNvSpPr>
          <p:nvPr>
            <p:ph type="sldNum" idx="13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824B0DD2-B9E5-48C5-BF85-B9DA662DCF6B}"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64" name="PlaceHolder 6"/>
          <p:cNvSpPr>
            <a:spLocks noGrp="1"/>
          </p:cNvSpPr>
          <p:nvPr>
            <p:ph type="dt" idx="13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69" name="PlaceHolder 2"/>
          <p:cNvSpPr>
            <a:spLocks noGrp="1"/>
          </p:cNvSpPr>
          <p:nvPr>
            <p:ph type="ftr" idx="13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70" name="PlaceHolder 3"/>
          <p:cNvSpPr>
            <a:spLocks noGrp="1"/>
          </p:cNvSpPr>
          <p:nvPr>
            <p:ph type="sldNum" idx="13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B198E25-6AD8-4921-8E9E-D904CAE7493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71" name="PlaceHolder 4"/>
          <p:cNvSpPr>
            <a:spLocks noGrp="1"/>
          </p:cNvSpPr>
          <p:nvPr>
            <p:ph type="dt" idx="13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3" name="PlaceHolder 1"/>
          <p:cNvSpPr>
            <a:spLocks noGrp="1"/>
          </p:cNvSpPr>
          <p:nvPr>
            <p:ph type="ftr" idx="13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74" name="PlaceHolder 2"/>
          <p:cNvSpPr>
            <a:spLocks noGrp="1"/>
          </p:cNvSpPr>
          <p:nvPr>
            <p:ph type="sldNum" idx="13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8F6F969-9589-4E0C-95CF-543E59BE1C94}"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75" name="PlaceHolder 3"/>
          <p:cNvSpPr>
            <a:spLocks noGrp="1"/>
          </p:cNvSpPr>
          <p:nvPr>
            <p:ph type="dt" idx="13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77"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78"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79"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80" name="PlaceHolder 5"/>
          <p:cNvSpPr>
            <a:spLocks noGrp="1"/>
          </p:cNvSpPr>
          <p:nvPr>
            <p:ph type="ftr" idx="13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81" name="PlaceHolder 6"/>
          <p:cNvSpPr>
            <a:spLocks noGrp="1"/>
          </p:cNvSpPr>
          <p:nvPr>
            <p:ph type="sldNum" idx="14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F4E8E267-9951-4646-9935-5290BB1A888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82" name="PlaceHolder 7"/>
          <p:cNvSpPr>
            <a:spLocks noGrp="1"/>
          </p:cNvSpPr>
          <p:nvPr>
            <p:ph type="dt" idx="14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88"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89"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90"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91" name="PlaceHolder 5"/>
          <p:cNvSpPr>
            <a:spLocks noGrp="1"/>
          </p:cNvSpPr>
          <p:nvPr>
            <p:ph type="ftr" idx="14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92" name="PlaceHolder 6"/>
          <p:cNvSpPr>
            <a:spLocks noGrp="1"/>
          </p:cNvSpPr>
          <p:nvPr>
            <p:ph type="sldNum" idx="14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F290B0E-F9E1-41E8-9E36-1EE23C558A5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393" name="PlaceHolder 7"/>
          <p:cNvSpPr>
            <a:spLocks noGrp="1"/>
          </p:cNvSpPr>
          <p:nvPr>
            <p:ph type="dt" idx="14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99"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00"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01"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02" name="PlaceHolder 5"/>
          <p:cNvSpPr>
            <a:spLocks noGrp="1"/>
          </p:cNvSpPr>
          <p:nvPr>
            <p:ph type="ftr" idx="14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03" name="PlaceHolder 6"/>
          <p:cNvSpPr>
            <a:spLocks noGrp="1"/>
          </p:cNvSpPr>
          <p:nvPr>
            <p:ph type="sldNum" idx="14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51557271-9507-4C8B-B555-1D5A637CC17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ftr" idx="1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4" name="PlaceHolder 2"/>
          <p:cNvSpPr>
            <a:spLocks noGrp="1"/>
          </p:cNvSpPr>
          <p:nvPr>
            <p:ph type="sldNum" idx="1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36C1B41-F299-40AD-87E3-01E400037D91}"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45" name="PlaceHolder 3"/>
          <p:cNvSpPr>
            <a:spLocks noGrp="1"/>
          </p:cNvSpPr>
          <p:nvPr>
            <p:ph type="dt" idx="1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6"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7"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09"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10"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11" name="PlaceHolder 4"/>
          <p:cNvSpPr>
            <a:spLocks noGrp="1"/>
          </p:cNvSpPr>
          <p:nvPr>
            <p:ph type="ftr" idx="14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12" name="PlaceHolder 5"/>
          <p:cNvSpPr>
            <a:spLocks noGrp="1"/>
          </p:cNvSpPr>
          <p:nvPr>
            <p:ph type="sldNum" idx="14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770544E-0EBD-46D6-8847-C763943CAF9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17"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18"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19"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20"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21" name="PlaceHolder 6"/>
          <p:cNvSpPr>
            <a:spLocks noGrp="1"/>
          </p:cNvSpPr>
          <p:nvPr>
            <p:ph type="ftr" idx="14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22" name="PlaceHolder 7"/>
          <p:cNvSpPr>
            <a:spLocks noGrp="1"/>
          </p:cNvSpPr>
          <p:nvPr>
            <p:ph type="sldNum" idx="15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F1A1BD95-AF31-4C2A-B382-9BF52A532FD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29"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30"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31"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32"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33"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34"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35" name="PlaceHolder 8"/>
          <p:cNvSpPr>
            <a:spLocks noGrp="1"/>
          </p:cNvSpPr>
          <p:nvPr>
            <p:ph type="ftr" idx="15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36" name="PlaceHolder 9"/>
          <p:cNvSpPr>
            <a:spLocks noGrp="1"/>
          </p:cNvSpPr>
          <p:nvPr>
            <p:ph type="sldNum" idx="15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BF48FC5-47E0-4E31-8971-CCF2219D0424}"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7" name="PlaceHolder 1"/>
          <p:cNvSpPr>
            <a:spLocks noGrp="1"/>
          </p:cNvSpPr>
          <p:nvPr>
            <p:ph type="ftr" idx="15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38" name="PlaceHolder 2"/>
          <p:cNvSpPr>
            <a:spLocks noGrp="1"/>
          </p:cNvSpPr>
          <p:nvPr>
            <p:ph type="sldNum" idx="15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1E8C3A8-3904-4687-9717-42FC8C4D303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439"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40"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1"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42" name="PlaceHolder 2"/>
          <p:cNvSpPr>
            <a:spLocks noGrp="1"/>
          </p:cNvSpPr>
          <p:nvPr>
            <p:ph type="ftr" idx="15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43" name="PlaceHolder 3"/>
          <p:cNvSpPr>
            <a:spLocks noGrp="1"/>
          </p:cNvSpPr>
          <p:nvPr>
            <p:ph type="sldNum" idx="15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DDBA161-2948-478B-B731-544DB66EDBF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47"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48" name="PlaceHolder 3"/>
          <p:cNvSpPr>
            <a:spLocks noGrp="1"/>
          </p:cNvSpPr>
          <p:nvPr>
            <p:ph type="ftr" idx="15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49" name="PlaceHolder 4"/>
          <p:cNvSpPr>
            <a:spLocks noGrp="1"/>
          </p:cNvSpPr>
          <p:nvPr>
            <p:ph type="sldNum" idx="15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D566FCEB-7A9A-43D0-95E1-1DFEDD8B7F4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53"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54"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55" name="PlaceHolder 4"/>
          <p:cNvSpPr>
            <a:spLocks noGrp="1"/>
          </p:cNvSpPr>
          <p:nvPr>
            <p:ph type="ftr" idx="15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56" name="PlaceHolder 5"/>
          <p:cNvSpPr>
            <a:spLocks noGrp="1"/>
          </p:cNvSpPr>
          <p:nvPr>
            <p:ph type="sldNum" idx="16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D7F2073-5DF9-4F00-818D-08BD8EB1E67A}"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61" name="PlaceHolder 2"/>
          <p:cNvSpPr>
            <a:spLocks noGrp="1"/>
          </p:cNvSpPr>
          <p:nvPr>
            <p:ph type="ftr" idx="16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62" name="PlaceHolder 3"/>
          <p:cNvSpPr>
            <a:spLocks noGrp="1"/>
          </p:cNvSpPr>
          <p:nvPr>
            <p:ph type="sldNum" idx="16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155046DC-9AB1-4FF1-8A66-90D4A7BCE0B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4" name="PlaceHolder 1"/>
          <p:cNvSpPr>
            <a:spLocks noGrp="1"/>
          </p:cNvSpPr>
          <p:nvPr>
            <p:ph type="ftr" idx="16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65" name="PlaceHolder 2"/>
          <p:cNvSpPr>
            <a:spLocks noGrp="1"/>
          </p:cNvSpPr>
          <p:nvPr>
            <p:ph type="sldNum" idx="16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CC1D9AAE-249A-4CA0-9C33-B8FCCC79907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67"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68"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69"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70" name="PlaceHolder 5"/>
          <p:cNvSpPr>
            <a:spLocks noGrp="1"/>
          </p:cNvSpPr>
          <p:nvPr>
            <p:ph type="ftr" idx="16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71" name="PlaceHolder 6"/>
          <p:cNvSpPr>
            <a:spLocks noGrp="1"/>
          </p:cNvSpPr>
          <p:nvPr>
            <p:ph type="sldNum" idx="16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11B43D95-4BA8-4DD0-AD73-E4FC6EEDC20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9" name="PlaceHolder 2"/>
          <p:cNvSpPr>
            <a:spLocks noGrp="1"/>
          </p:cNvSpPr>
          <p:nvPr>
            <p:ph type="ftr" idx="1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0" name="PlaceHolder 3"/>
          <p:cNvSpPr>
            <a:spLocks noGrp="1"/>
          </p:cNvSpPr>
          <p:nvPr>
            <p:ph type="sldNum" idx="1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7DCEBE1-4582-4393-8BDD-D59275D91D00}"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1" name="PlaceHolder 4"/>
          <p:cNvSpPr>
            <a:spLocks noGrp="1"/>
          </p:cNvSpPr>
          <p:nvPr>
            <p:ph type="dt" idx="1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77"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78"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79"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80" name="PlaceHolder 5"/>
          <p:cNvSpPr>
            <a:spLocks noGrp="1"/>
          </p:cNvSpPr>
          <p:nvPr>
            <p:ph type="ftr" idx="16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81" name="PlaceHolder 6"/>
          <p:cNvSpPr>
            <a:spLocks noGrp="1"/>
          </p:cNvSpPr>
          <p:nvPr>
            <p:ph type="sldNum" idx="16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603A56C-1AC9-4020-A115-E37C5CEB1A2B}"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87"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88"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89"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90" name="PlaceHolder 5"/>
          <p:cNvSpPr>
            <a:spLocks noGrp="1"/>
          </p:cNvSpPr>
          <p:nvPr>
            <p:ph type="ftr" idx="16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91" name="PlaceHolder 6"/>
          <p:cNvSpPr>
            <a:spLocks noGrp="1"/>
          </p:cNvSpPr>
          <p:nvPr>
            <p:ph type="sldNum" idx="17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80AD00A4-D396-4DE3-BCF4-E3F1F1E984A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492" name="PlaceHolder 7"/>
          <p:cNvSpPr>
            <a:spLocks noGrp="1"/>
          </p:cNvSpPr>
          <p:nvPr>
            <p:ph type="dt" idx="17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9"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98"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499"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00" name="PlaceHolder 4"/>
          <p:cNvSpPr>
            <a:spLocks noGrp="1"/>
          </p:cNvSpPr>
          <p:nvPr>
            <p:ph type="ftr" idx="17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01" name="PlaceHolder 5"/>
          <p:cNvSpPr>
            <a:spLocks noGrp="1"/>
          </p:cNvSpPr>
          <p:nvPr>
            <p:ph type="sldNum" idx="17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C167E075-29E8-4895-A596-4DF2B837868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02" name="PlaceHolder 6"/>
          <p:cNvSpPr>
            <a:spLocks noGrp="1"/>
          </p:cNvSpPr>
          <p:nvPr>
            <p:ph type="dt" idx="17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6"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07"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08"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09"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10"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11" name="PlaceHolder 6"/>
          <p:cNvSpPr>
            <a:spLocks noGrp="1"/>
          </p:cNvSpPr>
          <p:nvPr>
            <p:ph type="ftr" idx="17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12" name="PlaceHolder 7"/>
          <p:cNvSpPr>
            <a:spLocks noGrp="1"/>
          </p:cNvSpPr>
          <p:nvPr>
            <p:ph type="sldNum" idx="17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F9E2E32-259E-4B24-AC50-D36EA598C4C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13" name="PlaceHolder 8"/>
          <p:cNvSpPr>
            <a:spLocks noGrp="1"/>
          </p:cNvSpPr>
          <p:nvPr>
            <p:ph type="dt" idx="17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9"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20"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21"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22"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23"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24"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25"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26" name="PlaceHolder 8"/>
          <p:cNvSpPr>
            <a:spLocks noGrp="1"/>
          </p:cNvSpPr>
          <p:nvPr>
            <p:ph type="ftr" idx="17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27" name="PlaceHolder 9"/>
          <p:cNvSpPr>
            <a:spLocks noGrp="1"/>
          </p:cNvSpPr>
          <p:nvPr>
            <p:ph type="sldNum" idx="17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7525FD72-78D9-44C8-A2A3-F0F8ED197BB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28" name="PlaceHolder 10"/>
          <p:cNvSpPr>
            <a:spLocks noGrp="1"/>
          </p:cNvSpPr>
          <p:nvPr>
            <p:ph type="dt" idx="18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9" name="PlaceHolder 1"/>
          <p:cNvSpPr>
            <a:spLocks noGrp="1"/>
          </p:cNvSpPr>
          <p:nvPr>
            <p:ph type="ftr" idx="18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30" name="PlaceHolder 2"/>
          <p:cNvSpPr>
            <a:spLocks noGrp="1"/>
          </p:cNvSpPr>
          <p:nvPr>
            <p:ph type="sldNum" idx="18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956D529C-7477-4CFF-AC10-61B5E6F2C63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31" name="PlaceHolder 3"/>
          <p:cNvSpPr>
            <a:spLocks noGrp="1"/>
          </p:cNvSpPr>
          <p:nvPr>
            <p:ph type="dt" idx="18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33" name="PlaceHolder 2"/>
          <p:cNvSpPr>
            <a:spLocks noGrp="1"/>
          </p:cNvSpPr>
          <p:nvPr>
            <p:ph type="ftr" idx="18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34" name="PlaceHolder 3"/>
          <p:cNvSpPr>
            <a:spLocks noGrp="1"/>
          </p:cNvSpPr>
          <p:nvPr>
            <p:ph type="sldNum" idx="18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3AD4D9D-D13D-465C-91E4-5C31A9BC8BAE}"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35" name="PlaceHolder 4"/>
          <p:cNvSpPr>
            <a:spLocks noGrp="1"/>
          </p:cNvSpPr>
          <p:nvPr>
            <p:ph type="dt" idx="18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39"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40" name="PlaceHolder 3"/>
          <p:cNvSpPr>
            <a:spLocks noGrp="1"/>
          </p:cNvSpPr>
          <p:nvPr>
            <p:ph type="ftr" idx="18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41" name="PlaceHolder 4"/>
          <p:cNvSpPr>
            <a:spLocks noGrp="1"/>
          </p:cNvSpPr>
          <p:nvPr>
            <p:ph type="sldNum" idx="18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BD3B0B1-5F4C-43CF-9E2F-2922DC22A0E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42" name="PlaceHolder 5"/>
          <p:cNvSpPr>
            <a:spLocks noGrp="1"/>
          </p:cNvSpPr>
          <p:nvPr>
            <p:ph type="dt" idx="18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5"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46"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47"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48" name="PlaceHolder 4"/>
          <p:cNvSpPr>
            <a:spLocks noGrp="1"/>
          </p:cNvSpPr>
          <p:nvPr>
            <p:ph type="ftr" idx="19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49" name="PlaceHolder 5"/>
          <p:cNvSpPr>
            <a:spLocks noGrp="1"/>
          </p:cNvSpPr>
          <p:nvPr>
            <p:ph type="sldNum" idx="19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6E78C60-5181-4BB6-A9D2-66E5AA1F8D1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50" name="PlaceHolder 6"/>
          <p:cNvSpPr>
            <a:spLocks noGrp="1"/>
          </p:cNvSpPr>
          <p:nvPr>
            <p:ph type="dt" idx="19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3"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55" name="PlaceHolder 2"/>
          <p:cNvSpPr>
            <a:spLocks noGrp="1"/>
          </p:cNvSpPr>
          <p:nvPr>
            <p:ph type="ftr" idx="19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56" name="PlaceHolder 3"/>
          <p:cNvSpPr>
            <a:spLocks noGrp="1"/>
          </p:cNvSpPr>
          <p:nvPr>
            <p:ph type="sldNum" idx="19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81FA601-C589-4172-8AC1-CE9E3BE7B944}"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57" name="PlaceHolder 4"/>
          <p:cNvSpPr>
            <a:spLocks noGrp="1"/>
          </p:cNvSpPr>
          <p:nvPr>
            <p:ph type="dt" idx="19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5"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6" name="PlaceHolder 3"/>
          <p:cNvSpPr>
            <a:spLocks noGrp="1"/>
          </p:cNvSpPr>
          <p:nvPr>
            <p:ph type="ftr" idx="1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7" name="PlaceHolder 4"/>
          <p:cNvSpPr>
            <a:spLocks noGrp="1"/>
          </p:cNvSpPr>
          <p:nvPr>
            <p:ph type="sldNum" idx="2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E139425-4FE7-45CE-907D-BB27C121087E}"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8" name="PlaceHolder 5"/>
          <p:cNvSpPr>
            <a:spLocks noGrp="1"/>
          </p:cNvSpPr>
          <p:nvPr>
            <p:ph type="dt" idx="2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9" name="PlaceHolder 1"/>
          <p:cNvSpPr>
            <a:spLocks noGrp="1"/>
          </p:cNvSpPr>
          <p:nvPr>
            <p:ph type="ftr" idx="19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60" name="PlaceHolder 2"/>
          <p:cNvSpPr>
            <a:spLocks noGrp="1"/>
          </p:cNvSpPr>
          <p:nvPr>
            <p:ph type="sldNum" idx="19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F2E61F0-4D4A-4137-8D23-CF2E5E0EEB2E}"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61" name="PlaceHolder 3"/>
          <p:cNvSpPr>
            <a:spLocks noGrp="1"/>
          </p:cNvSpPr>
          <p:nvPr>
            <p:ph type="dt" idx="19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7"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63"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64"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65"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66" name="PlaceHolder 5"/>
          <p:cNvSpPr>
            <a:spLocks noGrp="1"/>
          </p:cNvSpPr>
          <p:nvPr>
            <p:ph type="ftr" idx="19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67" name="PlaceHolder 6"/>
          <p:cNvSpPr>
            <a:spLocks noGrp="1"/>
          </p:cNvSpPr>
          <p:nvPr>
            <p:ph type="sldNum" idx="20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734CFBF8-F477-4727-BF5A-DD6B0146EA4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68" name="PlaceHolder 7"/>
          <p:cNvSpPr>
            <a:spLocks noGrp="1"/>
          </p:cNvSpPr>
          <p:nvPr>
            <p:ph type="dt" idx="20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9"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74"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75"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76"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77" name="PlaceHolder 5"/>
          <p:cNvSpPr>
            <a:spLocks noGrp="1"/>
          </p:cNvSpPr>
          <p:nvPr>
            <p:ph type="ftr" idx="20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78" name="PlaceHolder 6"/>
          <p:cNvSpPr>
            <a:spLocks noGrp="1"/>
          </p:cNvSpPr>
          <p:nvPr>
            <p:ph type="sldNum" idx="20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2253413-A2D9-4E5E-B713-145D5BD6074B}"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79" name="PlaceHolder 7"/>
          <p:cNvSpPr>
            <a:spLocks noGrp="1"/>
          </p:cNvSpPr>
          <p:nvPr>
            <p:ph type="dt" idx="20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1"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85"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86"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87"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88" name="PlaceHolder 5"/>
          <p:cNvSpPr>
            <a:spLocks noGrp="1"/>
          </p:cNvSpPr>
          <p:nvPr>
            <p:ph type="ftr" idx="20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89" name="PlaceHolder 6"/>
          <p:cNvSpPr>
            <a:spLocks noGrp="1"/>
          </p:cNvSpPr>
          <p:nvPr>
            <p:ph type="sldNum" idx="20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F19757B5-1441-418D-8DBD-9CFF8FCDC3F9}"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590" name="PlaceHolder 7"/>
          <p:cNvSpPr>
            <a:spLocks noGrp="1"/>
          </p:cNvSpPr>
          <p:nvPr>
            <p:ph type="dt" idx="20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3"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5"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596"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97"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98" name="PlaceHolder 4"/>
          <p:cNvSpPr>
            <a:spLocks noGrp="1"/>
          </p:cNvSpPr>
          <p:nvPr>
            <p:ph type="ftr" idx="20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99" name="PlaceHolder 5"/>
          <p:cNvSpPr>
            <a:spLocks noGrp="1"/>
          </p:cNvSpPr>
          <p:nvPr>
            <p:ph type="sldNum" idx="20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8F984C5-0EA3-4192-863F-3329776DA12A}"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00" name="PlaceHolder 6"/>
          <p:cNvSpPr>
            <a:spLocks noGrp="1"/>
          </p:cNvSpPr>
          <p:nvPr>
            <p:ph type="dt" idx="21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05"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06"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07"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08"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09" name="PlaceHolder 6"/>
          <p:cNvSpPr>
            <a:spLocks noGrp="1"/>
          </p:cNvSpPr>
          <p:nvPr>
            <p:ph type="ftr" idx="21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10" name="PlaceHolder 7"/>
          <p:cNvSpPr>
            <a:spLocks noGrp="1"/>
          </p:cNvSpPr>
          <p:nvPr>
            <p:ph type="sldNum" idx="21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C0D8E9D5-2DBD-42FA-80D7-19E19D394AB9}"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11" name="PlaceHolder 8"/>
          <p:cNvSpPr>
            <a:spLocks noGrp="1"/>
          </p:cNvSpPr>
          <p:nvPr>
            <p:ph type="dt" idx="21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18"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19"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20"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21"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22"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23"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24" name="PlaceHolder 8"/>
          <p:cNvSpPr>
            <a:spLocks noGrp="1"/>
          </p:cNvSpPr>
          <p:nvPr>
            <p:ph type="ftr" idx="21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25" name="PlaceHolder 9"/>
          <p:cNvSpPr>
            <a:spLocks noGrp="1"/>
          </p:cNvSpPr>
          <p:nvPr>
            <p:ph type="sldNum" idx="21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841C533-6596-4E8E-89E7-2754C57D2E7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26" name="PlaceHolder 10"/>
          <p:cNvSpPr>
            <a:spLocks noGrp="1"/>
          </p:cNvSpPr>
          <p:nvPr>
            <p:ph type="dt" idx="21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7" name="PlaceHolder 1"/>
          <p:cNvSpPr>
            <a:spLocks noGrp="1"/>
          </p:cNvSpPr>
          <p:nvPr>
            <p:ph type="ftr" idx="21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28" name="PlaceHolder 2"/>
          <p:cNvSpPr>
            <a:spLocks noGrp="1"/>
          </p:cNvSpPr>
          <p:nvPr>
            <p:ph type="sldNum" idx="21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01B3C25-8051-40FE-BE94-0F1D4AA549E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29" name="PlaceHolder 3"/>
          <p:cNvSpPr>
            <a:spLocks noGrp="1"/>
          </p:cNvSpPr>
          <p:nvPr>
            <p:ph type="dt" idx="21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630"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63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33" name="PlaceHolder 2"/>
          <p:cNvSpPr>
            <a:spLocks noGrp="1"/>
          </p:cNvSpPr>
          <p:nvPr>
            <p:ph type="ftr" idx="22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34" name="PlaceHolder 3"/>
          <p:cNvSpPr>
            <a:spLocks noGrp="1"/>
          </p:cNvSpPr>
          <p:nvPr>
            <p:ph type="sldNum" idx="22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51AE39B3-78BE-42BF-BA21-3DE7A9D3181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35" name="PlaceHolder 4"/>
          <p:cNvSpPr>
            <a:spLocks noGrp="1"/>
          </p:cNvSpPr>
          <p:nvPr>
            <p:ph type="dt" idx="22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39"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40" name="PlaceHolder 3"/>
          <p:cNvSpPr>
            <a:spLocks noGrp="1"/>
          </p:cNvSpPr>
          <p:nvPr>
            <p:ph type="ftr" idx="22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41" name="PlaceHolder 4"/>
          <p:cNvSpPr>
            <a:spLocks noGrp="1"/>
          </p:cNvSpPr>
          <p:nvPr>
            <p:ph type="sldNum" idx="22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17A48886-88AD-4F31-A592-94455E485713}"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42" name="PlaceHolder 5"/>
          <p:cNvSpPr>
            <a:spLocks noGrp="1"/>
          </p:cNvSpPr>
          <p:nvPr>
            <p:ph type="dt" idx="22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2"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3"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4" name="PlaceHolder 4"/>
          <p:cNvSpPr>
            <a:spLocks noGrp="1"/>
          </p:cNvSpPr>
          <p:nvPr>
            <p:ph type="ftr" idx="2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5" name="PlaceHolder 5"/>
          <p:cNvSpPr>
            <a:spLocks noGrp="1"/>
          </p:cNvSpPr>
          <p:nvPr>
            <p:ph type="sldNum" idx="2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DD4F9D2-A3D8-44C1-ACAB-484B8BBCEE0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6" name="PlaceHolder 6"/>
          <p:cNvSpPr>
            <a:spLocks noGrp="1"/>
          </p:cNvSpPr>
          <p:nvPr>
            <p:ph type="dt" idx="2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5"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46"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47"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48" name="PlaceHolder 4"/>
          <p:cNvSpPr>
            <a:spLocks noGrp="1"/>
          </p:cNvSpPr>
          <p:nvPr>
            <p:ph type="ftr" idx="22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49" name="PlaceHolder 5"/>
          <p:cNvSpPr>
            <a:spLocks noGrp="1"/>
          </p:cNvSpPr>
          <p:nvPr>
            <p:ph type="sldNum" idx="22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60BD8BDC-147C-4BB3-A56A-BA78C4CA2B7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50" name="PlaceHolder 6"/>
          <p:cNvSpPr>
            <a:spLocks noGrp="1"/>
          </p:cNvSpPr>
          <p:nvPr>
            <p:ph type="dt" idx="22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55" name="PlaceHolder 2"/>
          <p:cNvSpPr>
            <a:spLocks noGrp="1"/>
          </p:cNvSpPr>
          <p:nvPr>
            <p:ph type="ftr" idx="22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56" name="PlaceHolder 3"/>
          <p:cNvSpPr>
            <a:spLocks noGrp="1"/>
          </p:cNvSpPr>
          <p:nvPr>
            <p:ph type="sldNum" idx="23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A79A21A3-3B46-428D-830B-E11643EFC63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57" name="PlaceHolder 4"/>
          <p:cNvSpPr>
            <a:spLocks noGrp="1"/>
          </p:cNvSpPr>
          <p:nvPr>
            <p:ph type="dt" idx="23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9" name="PlaceHolder 1"/>
          <p:cNvSpPr>
            <a:spLocks noGrp="1"/>
          </p:cNvSpPr>
          <p:nvPr>
            <p:ph type="ftr" idx="23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60" name="PlaceHolder 2"/>
          <p:cNvSpPr>
            <a:spLocks noGrp="1"/>
          </p:cNvSpPr>
          <p:nvPr>
            <p:ph type="sldNum" idx="23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66164D5-5F3B-42F1-B1A2-4E9FE585D543}"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61" name="PlaceHolder 3"/>
          <p:cNvSpPr>
            <a:spLocks noGrp="1"/>
          </p:cNvSpPr>
          <p:nvPr>
            <p:ph type="dt" idx="23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63"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64"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65"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66" name="PlaceHolder 5"/>
          <p:cNvSpPr>
            <a:spLocks noGrp="1"/>
          </p:cNvSpPr>
          <p:nvPr>
            <p:ph type="ftr" idx="23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67" name="PlaceHolder 6"/>
          <p:cNvSpPr>
            <a:spLocks noGrp="1"/>
          </p:cNvSpPr>
          <p:nvPr>
            <p:ph type="sldNum" idx="23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F2C6459-C211-45EF-B155-B35820E5045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68" name="PlaceHolder 7"/>
          <p:cNvSpPr>
            <a:spLocks noGrp="1"/>
          </p:cNvSpPr>
          <p:nvPr>
            <p:ph type="dt" idx="23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3"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74"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75"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76"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77" name="PlaceHolder 5"/>
          <p:cNvSpPr>
            <a:spLocks noGrp="1"/>
          </p:cNvSpPr>
          <p:nvPr>
            <p:ph type="ftr" idx="23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78" name="PlaceHolder 6"/>
          <p:cNvSpPr>
            <a:spLocks noGrp="1"/>
          </p:cNvSpPr>
          <p:nvPr>
            <p:ph type="sldNum" idx="23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C3CDD52F-1B80-4DB3-B154-57E8BDCB3162}"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79" name="PlaceHolder 7"/>
          <p:cNvSpPr>
            <a:spLocks noGrp="1"/>
          </p:cNvSpPr>
          <p:nvPr>
            <p:ph type="dt" idx="24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85"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86"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87" name="PlaceHolder 4"/>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88" name="PlaceHolder 5"/>
          <p:cNvSpPr>
            <a:spLocks noGrp="1"/>
          </p:cNvSpPr>
          <p:nvPr>
            <p:ph type="ftr" idx="24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689" name="PlaceHolder 6"/>
          <p:cNvSpPr>
            <a:spLocks noGrp="1"/>
          </p:cNvSpPr>
          <p:nvPr>
            <p:ph type="sldNum" idx="24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F667341C-CCD7-46EE-AF9E-749BE2E4364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690" name="PlaceHolder 7"/>
          <p:cNvSpPr>
            <a:spLocks noGrp="1"/>
          </p:cNvSpPr>
          <p:nvPr>
            <p:ph type="dt" idx="24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5"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96" name="PlaceHolder 2"/>
          <p:cNvSpPr>
            <a:spLocks noGrp="1"/>
          </p:cNvSpPr>
          <p:nvPr>
            <p:ph type="body"/>
          </p:nvPr>
        </p:nvSpPr>
        <p:spPr>
          <a:xfrm>
            <a:off x="698400" y="16653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97" name="PlaceHolder 3"/>
          <p:cNvSpPr>
            <a:spLocks noGrp="1"/>
          </p:cNvSpPr>
          <p:nvPr>
            <p:ph type="body"/>
          </p:nvPr>
        </p:nvSpPr>
        <p:spPr>
          <a:xfrm>
            <a:off x="698400" y="3814560"/>
            <a:ext cx="3809160" cy="196200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698" name="PlaceHolder 4"/>
          <p:cNvSpPr>
            <a:spLocks noGrp="1"/>
          </p:cNvSpPr>
          <p:nvPr>
            <p:ph type="ftr" idx="24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699" name="PlaceHolder 5"/>
          <p:cNvSpPr>
            <a:spLocks noGrp="1"/>
          </p:cNvSpPr>
          <p:nvPr>
            <p:ph type="sldNum" idx="24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2815FAB0-86BF-4F61-9936-0C69947FB435}"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00" name="PlaceHolder 6"/>
          <p:cNvSpPr>
            <a:spLocks noGrp="1"/>
          </p:cNvSpPr>
          <p:nvPr>
            <p:ph type="dt" idx="24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05"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06"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07"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08" name="PlaceHolder 5"/>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09" name="PlaceHolder 6"/>
          <p:cNvSpPr>
            <a:spLocks noGrp="1"/>
          </p:cNvSpPr>
          <p:nvPr>
            <p:ph type="ftr" idx="247"/>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10" name="PlaceHolder 7"/>
          <p:cNvSpPr>
            <a:spLocks noGrp="1"/>
          </p:cNvSpPr>
          <p:nvPr>
            <p:ph type="sldNum" idx="248"/>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A93C483-746E-445C-A7E9-B241BA81D66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11" name="PlaceHolder 8"/>
          <p:cNvSpPr>
            <a:spLocks noGrp="1"/>
          </p:cNvSpPr>
          <p:nvPr>
            <p:ph type="dt" idx="249"/>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1"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7"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18" name="PlaceHolder 2"/>
          <p:cNvSpPr>
            <a:spLocks noGrp="1"/>
          </p:cNvSpPr>
          <p:nvPr>
            <p:ph type="body"/>
          </p:nvPr>
        </p:nvSpPr>
        <p:spPr>
          <a:xfrm>
            <a:off x="69840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19" name="PlaceHolder 3"/>
          <p:cNvSpPr>
            <a:spLocks noGrp="1"/>
          </p:cNvSpPr>
          <p:nvPr>
            <p:ph type="body"/>
          </p:nvPr>
        </p:nvSpPr>
        <p:spPr>
          <a:xfrm>
            <a:off x="198648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20" name="PlaceHolder 4"/>
          <p:cNvSpPr>
            <a:spLocks noGrp="1"/>
          </p:cNvSpPr>
          <p:nvPr>
            <p:ph type="body"/>
          </p:nvPr>
        </p:nvSpPr>
        <p:spPr>
          <a:xfrm>
            <a:off x="3274920" y="16653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21" name="PlaceHolder 5"/>
          <p:cNvSpPr>
            <a:spLocks noGrp="1"/>
          </p:cNvSpPr>
          <p:nvPr>
            <p:ph type="body"/>
          </p:nvPr>
        </p:nvSpPr>
        <p:spPr>
          <a:xfrm>
            <a:off x="69840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22" name="PlaceHolder 6"/>
          <p:cNvSpPr>
            <a:spLocks noGrp="1"/>
          </p:cNvSpPr>
          <p:nvPr>
            <p:ph type="body"/>
          </p:nvPr>
        </p:nvSpPr>
        <p:spPr>
          <a:xfrm>
            <a:off x="198648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23" name="PlaceHolder 7"/>
          <p:cNvSpPr>
            <a:spLocks noGrp="1"/>
          </p:cNvSpPr>
          <p:nvPr>
            <p:ph type="body"/>
          </p:nvPr>
        </p:nvSpPr>
        <p:spPr>
          <a:xfrm>
            <a:off x="3274920" y="3814560"/>
            <a:ext cx="1226160" cy="1962000"/>
          </a:xfrm>
          <a:prstGeom prst="rect">
            <a:avLst/>
          </a:prstGeom>
          <a:noFill/>
          <a:ln w="0">
            <a:noFill/>
          </a:ln>
        </p:spPr>
        <p:txBody>
          <a:bodyPr lIns="0" rIns="0" tIns="0" bIns="0" anchor="t">
            <a:normAutofit fontScale="6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24" name="PlaceHolder 8"/>
          <p:cNvSpPr>
            <a:spLocks noGrp="1"/>
          </p:cNvSpPr>
          <p:nvPr>
            <p:ph type="ftr" idx="25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25" name="PlaceHolder 9"/>
          <p:cNvSpPr>
            <a:spLocks noGrp="1"/>
          </p:cNvSpPr>
          <p:nvPr>
            <p:ph type="sldNum" idx="25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8CE97BD9-B2D1-4F44-BF0D-EF6AFF500D3B}"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26" name="PlaceHolder 10"/>
          <p:cNvSpPr>
            <a:spLocks noGrp="1"/>
          </p:cNvSpPr>
          <p:nvPr>
            <p:ph type="dt" idx="25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7" name="PlaceHolder 1"/>
          <p:cNvSpPr>
            <a:spLocks noGrp="1"/>
          </p:cNvSpPr>
          <p:nvPr>
            <p:ph type="ftr" idx="25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28" name="PlaceHolder 2"/>
          <p:cNvSpPr>
            <a:spLocks noGrp="1"/>
          </p:cNvSpPr>
          <p:nvPr>
            <p:ph type="sldNum" idx="25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39B29888-D13C-47E0-9C25-CBA1435C3BDD}"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29" name="PlaceHolder 3"/>
          <p:cNvSpPr>
            <a:spLocks noGrp="1"/>
          </p:cNvSpPr>
          <p:nvPr>
            <p:ph type="dt" idx="25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730"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73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1" name="PlaceHolder 2"/>
          <p:cNvSpPr>
            <a:spLocks noGrp="1"/>
          </p:cNvSpPr>
          <p:nvPr>
            <p:ph type="ftr" idx="2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400" spc="-1" strike="noStrike">
                <a:solidFill>
                  <a:srgbClr val="000000"/>
                </a:solidFill>
                <a:latin typeface="Times New Roman"/>
              </a:defRPr>
            </a:lvl1pPr>
          </a:lstStyle>
          <a:p>
            <a:pPr indent="0" algn="ctr">
              <a:lnSpc>
                <a:spcPct val="100000"/>
              </a:lnSpc>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72" name="PlaceHolder 3"/>
          <p:cNvSpPr>
            <a:spLocks noGrp="1"/>
          </p:cNvSpPr>
          <p:nvPr>
            <p:ph type="sldNum" idx="2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478F14BA-0555-4EE4-9ED3-AEB4CD402CF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3" name="PlaceHolder 4"/>
          <p:cNvSpPr>
            <a:spLocks noGrp="1"/>
          </p:cNvSpPr>
          <p:nvPr>
            <p:ph type="dt" idx="2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33" name="PlaceHolder 2"/>
          <p:cNvSpPr>
            <a:spLocks noGrp="1"/>
          </p:cNvSpPr>
          <p:nvPr>
            <p:ph type="ftr" idx="256"/>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34" name="PlaceHolder 3"/>
          <p:cNvSpPr>
            <a:spLocks noGrp="1"/>
          </p:cNvSpPr>
          <p:nvPr>
            <p:ph type="sldNum" idx="25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3AAA6F15-1B40-47E7-BFB3-5F61F56FA243}"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35" name="PlaceHolder 4"/>
          <p:cNvSpPr>
            <a:spLocks noGrp="1"/>
          </p:cNvSpPr>
          <p:nvPr>
            <p:ph type="dt" idx="258"/>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8"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39" name="PlaceHolder 2"/>
          <p:cNvSpPr>
            <a:spLocks noGrp="1"/>
          </p:cNvSpPr>
          <p:nvPr>
            <p:ph type="body"/>
          </p:nvPr>
        </p:nvSpPr>
        <p:spPr>
          <a:xfrm>
            <a:off x="698400" y="1665360"/>
            <a:ext cx="3809160" cy="4114080"/>
          </a:xfrm>
          <a:prstGeom prst="rect">
            <a:avLst/>
          </a:prstGeom>
          <a:noFill/>
          <a:ln w="0">
            <a:noFill/>
          </a:ln>
        </p:spPr>
        <p:txBody>
          <a:bodyPr lIns="0" rIns="0" tIns="0" bIns="0" anchor="t">
            <a:normAutofit fontScale="93333" lnSpcReduction="1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40" name="PlaceHolder 3"/>
          <p:cNvSpPr>
            <a:spLocks noGrp="1"/>
          </p:cNvSpPr>
          <p:nvPr>
            <p:ph type="ftr" idx="259"/>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41" name="PlaceHolder 4"/>
          <p:cNvSpPr>
            <a:spLocks noGrp="1"/>
          </p:cNvSpPr>
          <p:nvPr>
            <p:ph type="sldNum" idx="260"/>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B7FBC32E-6A3B-44F2-A4A5-E50DF7A55011}"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42" name="PlaceHolder 5"/>
          <p:cNvSpPr>
            <a:spLocks noGrp="1"/>
          </p:cNvSpPr>
          <p:nvPr>
            <p:ph type="dt" idx="261"/>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5"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46"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47"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48" name="PlaceHolder 4"/>
          <p:cNvSpPr>
            <a:spLocks noGrp="1"/>
          </p:cNvSpPr>
          <p:nvPr>
            <p:ph type="ftr" idx="262"/>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49" name="PlaceHolder 5"/>
          <p:cNvSpPr>
            <a:spLocks noGrp="1"/>
          </p:cNvSpPr>
          <p:nvPr>
            <p:ph type="sldNum" idx="263"/>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1E35A0BB-7C88-41B8-AF65-186E9631C7B4}"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50" name="PlaceHolder 6"/>
          <p:cNvSpPr>
            <a:spLocks noGrp="1"/>
          </p:cNvSpPr>
          <p:nvPr>
            <p:ph type="dt" idx="264"/>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4"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55" name="PlaceHolder 2"/>
          <p:cNvSpPr>
            <a:spLocks noGrp="1"/>
          </p:cNvSpPr>
          <p:nvPr>
            <p:ph type="ftr" idx="265"/>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56" name="PlaceHolder 3"/>
          <p:cNvSpPr>
            <a:spLocks noGrp="1"/>
          </p:cNvSpPr>
          <p:nvPr>
            <p:ph type="sldNum" idx="266"/>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E346D27E-F44D-4055-A472-43C00D90F556}"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57" name="PlaceHolder 4"/>
          <p:cNvSpPr>
            <a:spLocks noGrp="1"/>
          </p:cNvSpPr>
          <p:nvPr>
            <p:ph type="dt" idx="267"/>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9" name="PlaceHolder 1"/>
          <p:cNvSpPr>
            <a:spLocks noGrp="1"/>
          </p:cNvSpPr>
          <p:nvPr>
            <p:ph type="ftr" idx="268"/>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60" name="PlaceHolder 2"/>
          <p:cNvSpPr>
            <a:spLocks noGrp="1"/>
          </p:cNvSpPr>
          <p:nvPr>
            <p:ph type="sldNum" idx="269"/>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C6CE55CA-2B0A-42DB-8EEE-31B5B05D344C}"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61" name="PlaceHolder 3"/>
          <p:cNvSpPr>
            <a:spLocks noGrp="1"/>
          </p:cNvSpPr>
          <p:nvPr>
            <p:ph type="dt" idx="270"/>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2"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63" name="PlaceHolder 2"/>
          <p:cNvSpPr>
            <a:spLocks noGrp="1"/>
          </p:cNvSpPr>
          <p:nvPr>
            <p:ph type="body"/>
          </p:nvPr>
        </p:nvSpPr>
        <p:spPr>
          <a:xfrm>
            <a:off x="69840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64" name="PlaceHolder 3"/>
          <p:cNvSpPr>
            <a:spLocks noGrp="1"/>
          </p:cNvSpPr>
          <p:nvPr>
            <p:ph type="body"/>
          </p:nvPr>
        </p:nvSpPr>
        <p:spPr>
          <a:xfrm>
            <a:off x="265068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65" name="PlaceHolder 4"/>
          <p:cNvSpPr>
            <a:spLocks noGrp="1"/>
          </p:cNvSpPr>
          <p:nvPr>
            <p:ph type="body"/>
          </p:nvPr>
        </p:nvSpPr>
        <p:spPr>
          <a:xfrm>
            <a:off x="69840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66" name="PlaceHolder 5"/>
          <p:cNvSpPr>
            <a:spLocks noGrp="1"/>
          </p:cNvSpPr>
          <p:nvPr>
            <p:ph type="ftr" idx="271"/>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67" name="PlaceHolder 6"/>
          <p:cNvSpPr>
            <a:spLocks noGrp="1"/>
          </p:cNvSpPr>
          <p:nvPr>
            <p:ph type="sldNum" idx="27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932AB1DA-6AA9-43E2-8CB4-8A81206B7D93}"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68" name="PlaceHolder 7"/>
          <p:cNvSpPr>
            <a:spLocks noGrp="1"/>
          </p:cNvSpPr>
          <p:nvPr>
            <p:ph type="dt" idx="273"/>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3" name="PlaceHolder 1"/>
          <p:cNvSpPr>
            <a:spLocks noGrp="1"/>
          </p:cNvSpPr>
          <p:nvPr>
            <p:ph type="title"/>
          </p:nvPr>
        </p:nvSpPr>
        <p:spPr>
          <a:xfrm>
            <a:off x="685800" y="351000"/>
            <a:ext cx="7771680" cy="11422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74" name="PlaceHolder 2"/>
          <p:cNvSpPr>
            <a:spLocks noGrp="1"/>
          </p:cNvSpPr>
          <p:nvPr>
            <p:ph type="body"/>
          </p:nvPr>
        </p:nvSpPr>
        <p:spPr>
          <a:xfrm>
            <a:off x="698400" y="1665360"/>
            <a:ext cx="1858680" cy="411408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75" name="PlaceHolder 3"/>
          <p:cNvSpPr>
            <a:spLocks noGrp="1"/>
          </p:cNvSpPr>
          <p:nvPr>
            <p:ph type="body"/>
          </p:nvPr>
        </p:nvSpPr>
        <p:spPr>
          <a:xfrm>
            <a:off x="2650680" y="16653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76" name="PlaceHolder 4"/>
          <p:cNvSpPr>
            <a:spLocks noGrp="1"/>
          </p:cNvSpPr>
          <p:nvPr>
            <p:ph type="body"/>
          </p:nvPr>
        </p:nvSpPr>
        <p:spPr>
          <a:xfrm>
            <a:off x="2650680" y="3814560"/>
            <a:ext cx="1858680" cy="1962000"/>
          </a:xfrm>
          <a:prstGeom prst="rect">
            <a:avLst/>
          </a:prstGeom>
          <a:noFill/>
          <a:ln w="0">
            <a:noFill/>
          </a:ln>
        </p:spPr>
        <p:txBody>
          <a:bodyPr lIns="0" rIns="0" tIns="0" bIns="0" anchor="t">
            <a:normAutofit fontScale="6111"/>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77" name="PlaceHolder 5"/>
          <p:cNvSpPr>
            <a:spLocks noGrp="1"/>
          </p:cNvSpPr>
          <p:nvPr>
            <p:ph type="ftr" idx="274"/>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defRPr b="0" lang="fr-FR" sz="1200" spc="-1" strike="noStrike">
                <a:solidFill>
                  <a:srgbClr val="8b8b8b"/>
                </a:solidFill>
                <a:latin typeface="Calibri"/>
              </a:defRPr>
            </a:lvl1pPr>
          </a:lstStyle>
          <a:p>
            <a:pPr indent="0" algn="ctr">
              <a:lnSpc>
                <a:spcPct val="100000"/>
              </a:lnSpc>
              <a:buNone/>
            </a:pPr>
            <a:r>
              <a:rPr b="0" lang="fr-FR" sz="1200" spc="-1" strike="noStrike">
                <a:solidFill>
                  <a:srgbClr val="8b8b8b"/>
                </a:solidFill>
                <a:latin typeface="Calibri"/>
              </a:rPr>
              <a:t>&lt;pied de page&gt;</a:t>
            </a:r>
            <a:endParaRPr b="0" lang="fr-FR" sz="1200" spc="-1" strike="noStrike">
              <a:solidFill>
                <a:srgbClr val="000000"/>
              </a:solidFill>
              <a:latin typeface="Times New Roman"/>
            </a:endParaRPr>
          </a:p>
        </p:txBody>
      </p:sp>
      <p:sp>
        <p:nvSpPr>
          <p:cNvPr id="778" name="PlaceHolder 6"/>
          <p:cNvSpPr>
            <a:spLocks noGrp="1"/>
          </p:cNvSpPr>
          <p:nvPr>
            <p:ph type="sldNum" idx="27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Calibri"/>
              </a:defRPr>
            </a:lvl1pPr>
          </a:lstStyle>
          <a:p>
            <a:pPr indent="0" algn="r">
              <a:lnSpc>
                <a:spcPct val="100000"/>
              </a:lnSpc>
              <a:buNone/>
            </a:pPr>
            <a:fld id="{07D41C04-DDE8-4ADF-9AAB-B7E7722411E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779" name="PlaceHolder 7"/>
          <p:cNvSpPr>
            <a:spLocks noGrp="1"/>
          </p:cNvSpPr>
          <p:nvPr>
            <p:ph type="dt" idx="276"/>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3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5.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0.xml.rels><?xml version="1.0" encoding="UTF-8"?>
<Relationships xmlns="http://schemas.openxmlformats.org/package/2006/relationships"><Relationship Id="rId1" Type="http://schemas.openxmlformats.org/officeDocument/2006/relationships/diagramData" Target="../diagrams/data12.xml"/><Relationship Id="rId2" Type="http://schemas.openxmlformats.org/officeDocument/2006/relationships/diagramLayout" Target="../diagrams/layout12.xml"/><Relationship Id="rId3" Type="http://schemas.openxmlformats.org/officeDocument/2006/relationships/diagramQuickStyle" Target="../diagrams/quickStyle12.xml"/><Relationship Id="rId4" Type="http://schemas.openxmlformats.org/officeDocument/2006/relationships/diagramColors" Target="../diagrams/colors12.xml"/><Relationship Id="rId5" Type="http://schemas.microsoft.com/office/2007/relationships/diagramDrawing" Target="../diagrams/drawing12.xml"/><Relationship Id="rId6" Type="http://schemas.openxmlformats.org/officeDocument/2006/relationships/slideLayout" Target="../slideLayouts/slideLayout89.xml"/>
</Relationships>
</file>

<file path=ppt/slides/_rels/slide101.xml.rels><?xml version="1.0" encoding="UTF-8"?>
<Relationships xmlns="http://schemas.openxmlformats.org/package/2006/relationships"><Relationship Id="rId1" Type="http://schemas.openxmlformats.org/officeDocument/2006/relationships/diagramData" Target="../diagrams/data13.xml"/><Relationship Id="rId2" Type="http://schemas.openxmlformats.org/officeDocument/2006/relationships/diagramLayout" Target="../diagrams/layout13.xml"/><Relationship Id="rId3" Type="http://schemas.openxmlformats.org/officeDocument/2006/relationships/diagramQuickStyle" Target="../diagrams/quickStyle13.xml"/><Relationship Id="rId4" Type="http://schemas.openxmlformats.org/officeDocument/2006/relationships/diagramColors" Target="../diagrams/colors13.xml"/><Relationship Id="rId5" Type="http://schemas.microsoft.com/office/2007/relationships/diagramDrawing" Target="../diagrams/drawing13.xml"/><Relationship Id="rId6" Type="http://schemas.openxmlformats.org/officeDocument/2006/relationships/slideLayout" Target="../slideLayouts/slideLayout89.xml"/>
</Relationships>
</file>

<file path=ppt/slides/_rels/slide102.xml.rels><?xml version="1.0" encoding="UTF-8"?>
<Relationships xmlns="http://schemas.openxmlformats.org/package/2006/relationships"><Relationship Id="rId1" Type="http://schemas.openxmlformats.org/officeDocument/2006/relationships/diagramData" Target="../diagrams/data14.xml"/><Relationship Id="rId2" Type="http://schemas.openxmlformats.org/officeDocument/2006/relationships/diagramLayout" Target="../diagrams/layout14.xml"/><Relationship Id="rId3" Type="http://schemas.openxmlformats.org/officeDocument/2006/relationships/diagramQuickStyle" Target="../diagrams/quickStyle14.xml"/><Relationship Id="rId4" Type="http://schemas.openxmlformats.org/officeDocument/2006/relationships/diagramColors" Target="../diagrams/colors14.xml"/><Relationship Id="rId5" Type="http://schemas.microsoft.com/office/2007/relationships/diagramDrawing" Target="../diagrams/drawing14.xml"/><Relationship Id="rId6" Type="http://schemas.openxmlformats.org/officeDocument/2006/relationships/slideLayout" Target="../slideLayouts/slideLayout89.xml"/>
</Relationships>
</file>

<file path=ppt/slides/_rels/slide103.xml.rels><?xml version="1.0" encoding="UTF-8"?>
<Relationships xmlns="http://schemas.openxmlformats.org/package/2006/relationships"><Relationship Id="rId1" Type="http://schemas.openxmlformats.org/officeDocument/2006/relationships/diagramData" Target="../diagrams/data15.xml"/><Relationship Id="rId2" Type="http://schemas.openxmlformats.org/officeDocument/2006/relationships/diagramLayout" Target="../diagrams/layout15.xml"/><Relationship Id="rId3" Type="http://schemas.openxmlformats.org/officeDocument/2006/relationships/diagramQuickStyle" Target="../diagrams/quickStyle15.xml"/><Relationship Id="rId4" Type="http://schemas.openxmlformats.org/officeDocument/2006/relationships/diagramColors" Target="../diagrams/colors15.xml"/><Relationship Id="rId5" Type="http://schemas.microsoft.com/office/2007/relationships/diagramDrawing" Target="../diagrams/drawing15.xml"/><Relationship Id="rId6" Type="http://schemas.openxmlformats.org/officeDocument/2006/relationships/slideLayout" Target="../slideLayouts/slideLayout89.xml"/><Relationship Id="rId7"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diagramData" Target="../diagrams/data16.xml"/><Relationship Id="rId2" Type="http://schemas.openxmlformats.org/officeDocument/2006/relationships/diagramLayout" Target="../diagrams/layout16.xml"/><Relationship Id="rId3" Type="http://schemas.openxmlformats.org/officeDocument/2006/relationships/diagramQuickStyle" Target="../diagrams/quickStyle16.xml"/><Relationship Id="rId4" Type="http://schemas.openxmlformats.org/officeDocument/2006/relationships/diagramColors" Target="../diagrams/colors16.xml"/><Relationship Id="rId5" Type="http://schemas.microsoft.com/office/2007/relationships/diagramDrawing" Target="../diagrams/drawing16.xml"/><Relationship Id="rId6" Type="http://schemas.openxmlformats.org/officeDocument/2006/relationships/slideLayout" Target="../slideLayouts/slideLayout89.xml"/><Relationship Id="rId7"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diagramData" Target="../diagrams/data17.xml"/><Relationship Id="rId2" Type="http://schemas.openxmlformats.org/officeDocument/2006/relationships/diagramLayout" Target="../diagrams/layout17.xml"/><Relationship Id="rId3" Type="http://schemas.openxmlformats.org/officeDocument/2006/relationships/diagramQuickStyle" Target="../diagrams/quickStyle17.xml"/><Relationship Id="rId4" Type="http://schemas.openxmlformats.org/officeDocument/2006/relationships/diagramColors" Target="../diagrams/colors17.xml"/><Relationship Id="rId5" Type="http://schemas.microsoft.com/office/2007/relationships/diagramDrawing" Target="../diagrams/drawing17.xml"/><Relationship Id="rId6" Type="http://schemas.openxmlformats.org/officeDocument/2006/relationships/slideLayout" Target="../slideLayouts/slideLayout89.xml"/><Relationship Id="rId7"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diagramData" Target="../diagrams/data18.xml"/><Relationship Id="rId2" Type="http://schemas.openxmlformats.org/officeDocument/2006/relationships/diagramLayout" Target="../diagrams/layout18.xml"/><Relationship Id="rId3" Type="http://schemas.openxmlformats.org/officeDocument/2006/relationships/diagramQuickStyle" Target="../diagrams/quickStyle18.xml"/><Relationship Id="rId4" Type="http://schemas.openxmlformats.org/officeDocument/2006/relationships/diagramColors" Target="../diagrams/colors18.xml"/><Relationship Id="rId5" Type="http://schemas.microsoft.com/office/2007/relationships/diagramDrawing" Target="../diagrams/drawing18.xml"/><Relationship Id="rId6" Type="http://schemas.openxmlformats.org/officeDocument/2006/relationships/slideLayout" Target="../slideLayouts/slideLayout89.xml"/><Relationship Id="rId7" Type="http://schemas.openxmlformats.org/officeDocument/2006/relationships/notesSlide" Target="../notesSlides/notesSlide106.xml"/>
</Relationships>
</file>

<file path=ppt/slides/_rels/slide11.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3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hyperlink" Target="https://www.cnle.gouv.fr/IMG/pdf/CNLE_Chiffres_Cles_2015.pdf" TargetMode="External"/><Relationship Id="rId2" Type="http://schemas.openxmlformats.org/officeDocument/2006/relationships/slideLayout" Target="../slideLayouts/slideLayout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hyperlink" Target="http://www.evernote.com/l/ANGPCGAtxL9PcbxjFzlu3sVI4O1Yg_6nd-Q/" TargetMode="External"/><Relationship Id="rId2" Type="http://schemas.openxmlformats.org/officeDocument/2006/relationships/image" Target="../media/image10.jpeg"/><Relationship Id="rId3"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www.cari.be/design/menu/5.jpg" TargetMode="External"/><Relationship Id="rId2" Type="http://schemas.openxmlformats.org/officeDocument/2006/relationships/image" Target="../media/image2.jpeg"/><Relationship Id="rId3" Type="http://schemas.openxmlformats.org/officeDocument/2006/relationships/slideLayout" Target="../slideLayouts/slideLayout5.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hyperlink" Target="http://www.evernote.com/l/ANFcl_LOeSxBfZhUPATYexOZ3_hHYO5ZjJI/" TargetMode="External"/><Relationship Id="rId2" Type="http://schemas.openxmlformats.org/officeDocument/2006/relationships/image" Target="../media/image11.png"/><Relationship Id="rId3"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
</Relationships>
</file>

<file path=ppt/slides/_rels/slide22.xml.rels><?xml version="1.0" encoding="UTF-8"?>
<Relationships xmlns="http://schemas.openxmlformats.org/package/2006/relationships"><Relationship Id="rId1" Type="http://schemas.openxmlformats.org/officeDocument/2006/relationships/hyperlink" Target="http://www.unafam.org/-Le-handicap-psychique-.html" TargetMode="External"/><Relationship Id="rId2" Type="http://schemas.openxmlformats.org/officeDocument/2006/relationships/slide" Target="slide12.xml"/><Relationship Id="rId3" Type="http://schemas.openxmlformats.org/officeDocument/2006/relationships/slide" Target="slide22.xml"/><Relationship Id="rId4" Type="http://schemas.openxmlformats.org/officeDocument/2006/relationships/image" Target="../media/image13.png"/><Relationship Id="rId5" Type="http://schemas.openxmlformats.org/officeDocument/2006/relationships/slideLayout" Target="../slideLayouts/slideLayout5.xml"/><Relationship Id="rId6"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5.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5.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5.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7.png"/><Relationship Id="rId3" Type="http://schemas.openxmlformats.org/officeDocument/2006/relationships/slideLayout" Target="../slideLayouts/slideLayout5.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5.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7.xml"/><Relationship Id="rId3" Type="http://schemas.openxmlformats.org/officeDocument/2006/relationships/slide" Target="slide31.xml"/><Relationship Id="rId4" Type="http://schemas.openxmlformats.org/officeDocument/2006/relationships/slide" Target="slide37.xml"/><Relationship Id="rId5" Type="http://schemas.openxmlformats.org/officeDocument/2006/relationships/slide" Target="slide92.xml"/><Relationship Id="rId6" Type="http://schemas.openxmlformats.org/officeDocument/2006/relationships/slide" Target="slide49.xml"/><Relationship Id="rId7" Type="http://schemas.openxmlformats.org/officeDocument/2006/relationships/slide" Target="slide66.xml"/><Relationship Id="rId8"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5.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5.xml"/>
</Relationships>
</file>

<file path=ppt/slides/_rels/slide3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png"/><Relationship Id="rId4" Type="http://schemas.openxmlformats.org/officeDocument/2006/relationships/slideLayout" Target="../slideLayouts/slideLayout5.xml"/>
</Relationships>
</file>

<file path=ppt/slides/_rels/slide38.xml.rels><?xml version="1.0" encoding="UTF-8"?>
<Relationships xmlns="http://schemas.openxmlformats.org/package/2006/relationships"><Relationship Id="rId1" Type="http://schemas.openxmlformats.org/officeDocument/2006/relationships/hyperlink" Target="http://www.fractale-formation.net/dmdocuments/dejours-subjectivit&#233;-travail-et-action.pdf" TargetMode="External"/><Relationship Id="rId2" Type="http://schemas.openxmlformats.org/officeDocument/2006/relationships/slideLayout" Target="../slideLayouts/slideLayout5.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hyperlink" Target="http://dicophilo.fr/definition/besoin" TargetMode="External"/><Relationship Id="rId2" Type="http://schemas.openxmlformats.org/officeDocument/2006/relationships/hyperlink" Target="http://dicophilo.fr/definition/individu" TargetMode="External"/><Relationship Id="rId3" Type="http://schemas.openxmlformats.org/officeDocument/2006/relationships/hyperlink" Target="http://dicophilo.fr/definition/contrainte" TargetMode="External"/><Relationship Id="rId4" Type="http://schemas.openxmlformats.org/officeDocument/2006/relationships/slideLayout" Target="../slideLayouts/slideLayout5.xml"/><Relationship Id="rId5"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8.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1.xml.rels><?xml version="1.0" encoding="UTF-8"?>
<Relationships xmlns="http://schemas.openxmlformats.org/package/2006/relationships"><Relationship Id="rId1" Type="http://schemas.openxmlformats.org/officeDocument/2006/relationships/hyperlink" Target="https://www.youtube.com/watch?v=mU9jMhXLTN0" TargetMode="External"/><Relationship Id="rId2" Type="http://schemas.openxmlformats.org/officeDocument/2006/relationships/hyperlink" Target="https://www.youtube.com/watch?v=JZqjxAo5eoY" TargetMode="External"/><Relationship Id="rId3" Type="http://schemas.openxmlformats.org/officeDocument/2006/relationships/hyperlink" Target="https://www.youtube.com/watch?v=TkVz0awSMuM" TargetMode="External"/><Relationship Id="rId4" Type="http://schemas.openxmlformats.org/officeDocument/2006/relationships/slideLayout" Target="../slideLayouts/slideLayout5.xml"/>
</Relationships>
</file>

<file path=ppt/slides/_rels/slide42.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5.xml"/>
</Relationships>
</file>

<file path=ppt/slides/_rels/slide43.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8.xml"/>
</Relationships>
</file>

<file path=ppt/slides/_rels/slide5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hyperlink" Target="file:///home/philippe/Bureau/Master%20ATP%20ISP%20photocopies%202023/NULL" TargetMode="External"/><Relationship Id="rId3" Type="http://schemas.openxmlformats.org/officeDocument/2006/relationships/slideLayout" Target="../slideLayouts/slideLayout33.xml"/><Relationship Id="rId4"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53.xml"/>
</Relationships>
</file>

<file path=ppt/slides/_rels/slide5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jpeg"/><Relationship Id="rId3" Type="http://schemas.openxmlformats.org/officeDocument/2006/relationships/slideLayout" Target="../slideLayouts/slideLayout53.xml"/>
</Relationships>
</file>

<file path=ppt/slides/_rels/slide5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5.xml"/>
</Relationships>
</file>

<file path=ppt/slides/_rels/slide5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7.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9.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hyperlink" Target="https://www.youtube.com/watch?v=keg_r6sd7Vo" TargetMode="External"/><Relationship Id="rId2" Type="http://schemas.openxmlformats.org/officeDocument/2006/relationships/image" Target="../media/image5.jpeg"/><Relationship Id="rId3" Type="http://schemas.openxmlformats.org/officeDocument/2006/relationships/slideLayout" Target="../slideLayouts/slideLayout18.xml"/>
</Relationships>
</file>

<file path=ppt/slides/_rels/slide60.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hyperlink" Target="http://www.efigip.org/mesures-dispositifs/1-acces-individuel-a-la-qualification.html" TargetMode="External"/><Relationship Id="rId2" Type="http://schemas.openxmlformats.org/officeDocument/2006/relationships/hyperlink" Target="http://www.efigip.org/mesures-dispositifs/132-action-de-formation-conventionnee-par-pole-emploi.html" TargetMode="External"/><Relationship Id="rId3" Type="http://schemas.openxmlformats.org/officeDocument/2006/relationships/hyperlink" Target="http://www.efigip.org/mesures-dispositifs/79-action-de-formation-prealable-au-recrutement.html" TargetMode="External"/><Relationship Id="rId4" Type="http://schemas.openxmlformats.org/officeDocument/2006/relationships/hyperlink" Target="http://www.efigip.org/mesures-dispositifs/19-aide-au-recrutement-de-demandeurs-d-emploi-par-la-mobilisation-du-fonds-regional-d-appui-a-la-professionnalisation.html" TargetMode="External"/><Relationship Id="rId5" Type="http://schemas.openxmlformats.org/officeDocument/2006/relationships/hyperlink" Target="http://www.efigip.org/mesures-dispositifs/23-aide-aux-chomeurs-createurs-ou-repreneurs-d-entreprise.html" TargetMode="External"/><Relationship Id="rId6" Type="http://schemas.openxmlformats.org/officeDocument/2006/relationships/hyperlink" Target="http://www.efigip.org/mesures-dispositifs/133-aide-aux-frais-associes-a-la-formation.html" TargetMode="External"/><Relationship Id="rId7" Type="http://schemas.openxmlformats.org/officeDocument/2006/relationships/hyperlink" Target="http://www.efigip.org/mesures-dispositifs/139-aide-individuelle-a-la-formation.html" TargetMode="External"/><Relationship Id="rId8" Type="http://schemas.openxmlformats.org/officeDocument/2006/relationships/hyperlink" Target="http://www.efigip.org/mesures-dispositifs/11-aide-regionale-a-l-accompagnement-vae.html" TargetMode="External"/><Relationship Id="rId9" Type="http://schemas.openxmlformats.org/officeDocument/2006/relationships/hyperlink" Target="http://www.efigip.org/mesures-dispositifs/195-aide-a-la-mobilite.html" TargetMode="External"/><Relationship Id="rId10" Type="http://schemas.openxmlformats.org/officeDocument/2006/relationships/hyperlink" Target="http://www.efigip.org/mesures-dispositifs/142-appui-regional-formation-emploi-aux-contrats-de-professionnalisation.html" TargetMode="External"/><Relationship Id="rId11" Type="http://schemas.openxmlformats.org/officeDocument/2006/relationships/hyperlink" Target="http://www.efigip.org/mesures-dispositifs/156-auto-entrepreneur.html" TargetMode="External"/><Relationship Id="rId12" Type="http://schemas.openxmlformats.org/officeDocument/2006/relationships/hyperlink" Target="http://www.efigip.org/mesures-dispositifs/26-bilan-de-competences.html" TargetMode="External"/><Relationship Id="rId13" Type="http://schemas.openxmlformats.org/officeDocument/2006/relationships/hyperlink" Target="http://www.efigip.org/mesures-dispositifs/197-compte-personnel-de-formation.html" TargetMode="External"/><Relationship Id="rId14" Type="http://schemas.openxmlformats.org/officeDocument/2006/relationships/hyperlink" Target="http://www.efigip.org/mesures-dispositifs/177-competences-cles.html" TargetMode="External"/><Relationship Id="rId15" Type="http://schemas.openxmlformats.org/officeDocument/2006/relationships/hyperlink" Target="http://www.efigip.org/mesures-dispositifs/196-conseil-en-evolution-professionnelle.html" TargetMode="External"/><Relationship Id="rId16" Type="http://schemas.openxmlformats.org/officeDocument/2006/relationships/hyperlink" Target="http://www.efigip.org/mesures-dispositifs/46-contrat-d-insertion-professionnelle-interimaire.html" TargetMode="External"/><Relationship Id="rId17" Type="http://schemas.openxmlformats.org/officeDocument/2006/relationships/hyperlink" Target="http://www.efigip.org/mesures-dispositifs/42-contrat-de-professionnalisation.html" TargetMode="External"/><Relationship Id="rId18" Type="http://schemas.openxmlformats.org/officeDocument/2006/relationships/hyperlink" Target="http://www.efigip.org/mesures-dispositifs/38-contrat-unique-d-insertion-contrat-d-accompagnement-dans-l-emploi.html" TargetMode="External"/><Relationship Id="rId19" Type="http://schemas.openxmlformats.org/officeDocument/2006/relationships/hyperlink" Target="http://www.efigip.org/mesures-dispositifs/47-contrat-unique-d-insertion-contrat-initiative-emploi.html" TargetMode="External"/><Relationship Id="rId20" Type="http://schemas.openxmlformats.org/officeDocument/2006/relationships/hyperlink" Target="http://www.efigip.org/mesures-dispositifs/50-creation-transmission-d-entreprise.html" TargetMode="External"/><Relationship Id="rId21" Type="http://schemas.openxmlformats.org/officeDocument/2006/relationships/hyperlink" Target="http://www.efigip.org/mesures-dispositifs/176-droit-individuel-a-la-formation-porte.html" TargetMode="External"/><Relationship Id="rId22" Type="http://schemas.openxmlformats.org/officeDocument/2006/relationships/hyperlink" Target="http://www.efigip.org/mesures-dispositifs/138-insertion-par-l-activite-economique.html" TargetMode="External"/><Relationship Id="rId23" Type="http://schemas.openxmlformats.org/officeDocument/2006/relationships/hyperlink" Target="http://www.efigip.org/mesures-dispositifs/122-microcredit-personnel.html" TargetMode="External"/><Relationship Id="rId24" Type="http://schemas.openxmlformats.org/officeDocument/2006/relationships/hyperlink" Target="http://www.efigip.org/mesures-dispositifs/154-microcredit-professionnel.html" TargetMode="External"/><Relationship Id="rId25" Type="http://schemas.openxmlformats.org/officeDocument/2006/relationships/hyperlink" Target="http://www.efigip.org/mesures-dispositifs/95-nouvel-accompagnement-pour-la-creation-et-la-reprise-d-entreprise.html" TargetMode="External"/><Relationship Id="rId26" Type="http://schemas.openxmlformats.org/officeDocument/2006/relationships/hyperlink" Target="http://www.efigip.org/mesures-dispositifs/3-parrainage.html" TargetMode="External"/><Relationship Id="rId27" Type="http://schemas.openxmlformats.org/officeDocument/2006/relationships/hyperlink" Target="http://www.efigip.org/mesures-dispositifs/175-projet-personnalise-d-acces-a-l-emploi.html" TargetMode="External"/><Relationship Id="rId28" Type="http://schemas.openxmlformats.org/officeDocument/2006/relationships/hyperlink" Target="http://www.efigip.org/mesures-dispositifs/189-preparation-operationnelle-a-l-emploi-collective.html" TargetMode="External"/><Relationship Id="rId29" Type="http://schemas.openxmlformats.org/officeDocument/2006/relationships/hyperlink" Target="http://www.efigip.org/mesures-dispositifs/131-preparation-operationnelle-a-l-emploi-individuelle.html" TargetMode="External"/><Relationship Id="rId30" Type="http://schemas.openxmlformats.org/officeDocument/2006/relationships/hyperlink" Target="http://www.efigip.org/mesures-dispositifs/173-service-public-regional-de-la-formation-tout-au-long-de-la-vie.html" TargetMode="External"/><Relationship Id="rId31" Type="http://schemas.openxmlformats.org/officeDocument/2006/relationships/hyperlink" Target="http://www.efigip.org/mesures-dispositifs/64-stage-individualise-de-formation-par-alternance.html" TargetMode="External"/><Relationship Id="rId32" Type="http://schemas.openxmlformats.org/officeDocument/2006/relationships/hyperlink" Target="http://www.efigip.org/mesures-dispositifs/129-tutorat-en-entreprise.html" TargetMode="External"/><Relationship Id="rId33" Type="http://schemas.openxmlformats.org/officeDocument/2006/relationships/hyperlink" Target="http://www.efigip.org/mesures-dispositifs/162-validation-des-acquis-de-l-experience.html" TargetMode="External"/><Relationship Id="rId34" Type="http://schemas.openxmlformats.org/officeDocument/2006/relationships/slideLayout" Target="../slideLayouts/slideLayout5.xml"/>
</Relationships>
</file>

<file path=ppt/slides/_rels/slide67.xml.rels><?xml version="1.0" encoding="UTF-8"?>
<Relationships xmlns="http://schemas.openxmlformats.org/package/2006/relationships"><Relationship Id="rId1" Type="http://schemas.openxmlformats.org/officeDocument/2006/relationships/hyperlink" Target="http://www.efigip.org/mesures-dispositifs/119-revenu-de-solidarite-active.html" TargetMode="External"/><Relationship Id="rId2" Type="http://schemas.openxmlformats.org/officeDocument/2006/relationships/hyperlink" Target="http://www.efigip.org/mesures-dispositifs/163-aide-personnalisee-de-retour-a-l-emploi.html" TargetMode="External"/><Relationship Id="rId3" Type="http://schemas.openxmlformats.org/officeDocument/2006/relationships/hyperlink" Target="http://www.efigip.org/mesures-dispositifs/7-aide-a-la-garde-d-enfants-pour-parents-isoles.html" TargetMode="External"/><Relationship Id="rId4" Type="http://schemas.openxmlformats.org/officeDocument/2006/relationships/hyperlink" Target="http://www.efigip.org/mesures-dispositifs/119-revenu-de-solidarite-active.html" TargetMode="External"/><Relationship Id="rId5" Type="http://schemas.openxmlformats.org/officeDocument/2006/relationships/hyperlink" Target="http://www.efigip.org/mesures-dispositifs/150-dispositif-d-initiation-aux-metiers-en-alternance.html" TargetMode="External"/><Relationship Id="rId6" Type="http://schemas.openxmlformats.org/officeDocument/2006/relationships/hyperlink" Target="http://www.efigip.org/mesures-dispositifs/180-accompagnement-des-jeunes-demandeurs-d-emploi-dans-leur-acces-a-l-emploi.html" TargetMode="External"/><Relationship Id="rId7" Type="http://schemas.openxmlformats.org/officeDocument/2006/relationships/hyperlink" Target="http://www.efigip.org/mesures-dispositifs/39-contrat-d-apprentissage-dans-le-secteur-prive.html" TargetMode="External"/><Relationship Id="rId8" Type="http://schemas.openxmlformats.org/officeDocument/2006/relationships/hyperlink" Target="http://www.efigip.org/mesures-dispositifs/69-contrat-d-apprentissage-dans-le-secteur-public.html" TargetMode="External"/><Relationship Id="rId9" Type="http://schemas.openxmlformats.org/officeDocument/2006/relationships/hyperlink" Target="http://www.efigip.org/mesures-dispositifs/153-contrat-d-autonomie.html" TargetMode="External"/><Relationship Id="rId10" Type="http://schemas.openxmlformats.org/officeDocument/2006/relationships/hyperlink" Target="http://www.efigip.org/mesures-dispositifs/37-contrat-d-insertion-dans-la-vie-sociale.html" TargetMode="External"/><Relationship Id="rId11" Type="http://schemas.openxmlformats.org/officeDocument/2006/relationships/hyperlink" Target="http://www.efigip.org/mesures-dispositifs/179-contrat-de-generation.html" TargetMode="External"/><Relationship Id="rId12" Type="http://schemas.openxmlformats.org/officeDocument/2006/relationships/hyperlink" Target="http://www.efigip.org/mesures-dispositifs/183-contrat-de-generation-dispositif-d-aide-regionale.html" TargetMode="External"/><Relationship Id="rId13" Type="http://schemas.openxmlformats.org/officeDocument/2006/relationships/hyperlink" Target="http://www.efigip.org/mesures-dispositifs/44-contrat-de-volontariat-pour-l-insertion-defense-2eme-chance.html" TargetMode="External"/><Relationship Id="rId14" Type="http://schemas.openxmlformats.org/officeDocument/2006/relationships/hyperlink" Target="http://www.efigip.org/mesures-dispositifs/182-dispositif-d-accompagnement-a-la-qualification-et-l-insertion-professionnelles.html" TargetMode="External"/><Relationship Id="rId15" Type="http://schemas.openxmlformats.org/officeDocument/2006/relationships/hyperlink" Target="http://www.efigip.org/mesures-dispositifs/172-emploi-d-avenir.html" TargetMode="External"/><Relationship Id="rId16" Type="http://schemas.openxmlformats.org/officeDocument/2006/relationships/hyperlink" Target="http://www.efigip.org/mesures-dispositifs/178-emploi-d-avenir-dispositif-regional.html" TargetMode="External"/><Relationship Id="rId17" Type="http://schemas.openxmlformats.org/officeDocument/2006/relationships/hyperlink" Target="http://www.efigip.org/mesures-dispositifs/174-emploi-d-avenir-professeur.html" TargetMode="External"/><Relationship Id="rId18" Type="http://schemas.openxmlformats.org/officeDocument/2006/relationships/hyperlink" Target="http://www.efigip.org/mesures-dispositifs/55-parcours-d-acces-aux-carrieres-territoriales-hospitalieres-et-de-l-etat.html" TargetMode="External"/><Relationship Id="rId19" Type="http://schemas.openxmlformats.org/officeDocument/2006/relationships/hyperlink" Target="http://www.efigip.org/mesures-dispositifs/152-parcours-d-acces-direct-a-l-emploi.html" TargetMode="External"/><Relationship Id="rId20" Type="http://schemas.openxmlformats.org/officeDocument/2006/relationships/hyperlink" Target="http://www.efigip.org/mesures-dispositifs/134-service-civique.html" TargetMode="External"/><Relationship Id="rId21" Type="http://schemas.openxmlformats.org/officeDocument/2006/relationships/hyperlink" Target="http://www.efigip.org/mesures-dispositifs/190-ecoles-de-la-2eme-chance.html" TargetMode="External"/><Relationship Id="rId22" Type="http://schemas.openxmlformats.org/officeDocument/2006/relationships/hyperlink" Target="http://www.efigip.org/mesures-dispositifs/151-revenu-contractualise-d-autonomie-experimentation.html" TargetMode="External"/><Relationship Id="rId23" Type="http://schemas.openxmlformats.org/officeDocument/2006/relationships/hyperlink" Target="http://www.efigip.org/mesures-dispositifs/151-revenu-contractualise-d-autonomie-experimentation.html" TargetMode="External"/><Relationship Id="rId24" Type="http://schemas.openxmlformats.org/officeDocument/2006/relationships/hyperlink" Target="http://www.efigip.org/mesures-dispositifs/191-garantie-jeunes.html" TargetMode="External"/><Relationship Id="rId25" Type="http://schemas.openxmlformats.org/officeDocument/2006/relationships/hyperlink" Target="http://www.efigip.org/mesures-dispositifs/193-micro-lycee.html" TargetMode="External"/><Relationship Id="rId26" Type="http://schemas.openxmlformats.org/officeDocument/2006/relationships/hyperlink" Target="http://www.efigip.org/mesures-dispositifs/143-dispositif-de-solidarite-intergenerationnelle.html" TargetMode="External"/><Relationship Id="rId27" Type="http://schemas.openxmlformats.org/officeDocument/2006/relationships/hyperlink" Target="http://www.efigip.org/mesures-dispositifs/192-emplois-francs.html" TargetMode="External"/><Relationship Id="rId28" Type="http://schemas.openxmlformats.org/officeDocument/2006/relationships/slideLayout" Target="../slideLayouts/slideLayout5.xml"/>
</Relationships>
</file>

<file path=ppt/slides/_rels/slide68.xml.rels><?xml version="1.0" encoding="UTF-8"?>
<Relationships xmlns="http://schemas.openxmlformats.org/package/2006/relationships"><Relationship Id="rId1" Type="http://schemas.openxmlformats.org/officeDocument/2006/relationships/hyperlink" Target="http://www.efigip.org/mesures-dispositifs/104-aide-au-contrat-d-apprentissage-des-personnes-handicapees.html" TargetMode="External"/><Relationship Id="rId2" Type="http://schemas.openxmlformats.org/officeDocument/2006/relationships/hyperlink" Target="http://www.efigip.org/mesures-dispositifs/105-aide-au-contrat-de-professionnalisation-des-personnes-handicapees.html" TargetMode="External"/><Relationship Id="rId3" Type="http://schemas.openxmlformats.org/officeDocument/2006/relationships/hyperlink" Target="http://www.efigip.org/mesures-dispositifs/73-aide-au-tutorat-des-personnes-handicapees.html" TargetMode="External"/><Relationship Id="rId4" Type="http://schemas.openxmlformats.org/officeDocument/2006/relationships/hyperlink" Target="http://www.efigip.org/mesures-dispositifs/169-aide-aux-personnes-handicapees-auditives.html" TargetMode="External"/><Relationship Id="rId5" Type="http://schemas.openxmlformats.org/officeDocument/2006/relationships/hyperlink" Target="http://www.efigip.org/mesures-dispositifs/106-aide-a-l-insertion-professionnelle-des-personnes-handicapees.html" TargetMode="External"/><Relationship Id="rId6" Type="http://schemas.openxmlformats.org/officeDocument/2006/relationships/hyperlink" Target="http://www.efigip.org/mesures-dispositifs/171-aide-a-la-reconnaissance-de-la-lourdeur-du-handicap.html" TargetMode="External"/><Relationship Id="rId7" Type="http://schemas.openxmlformats.org/officeDocument/2006/relationships/hyperlink" Target="http://www.efigip.org/mesures-dispositifs/113-aide-a-l-amenagement-des-situations-de-travail-et-a-la-compensation-du-handicap.html" TargetMode="External"/><Relationship Id="rId8" Type="http://schemas.openxmlformats.org/officeDocument/2006/relationships/hyperlink" Target="http://www.efigip.org/mesures-dispositifs/185-aides-au-contrat-de-generation-pour-les-personnes-handicapees.html" TargetMode="External"/><Relationship Id="rId9" Type="http://schemas.openxmlformats.org/officeDocument/2006/relationships/hyperlink" Target="http://www.efigip.org/mesures-dispositifs/184-aides-aux-emplois-d-avenir-pour-les-personnes-handicapees.html" TargetMode="External"/><Relationship Id="rId10" Type="http://schemas.openxmlformats.org/officeDocument/2006/relationships/hyperlink" Target="http://www.efigip.org/mesures-dispositifs/108-aides-a-la-creation-et-reprise-d-entreprise-des-personnes-handicapees.html" TargetMode="External"/><Relationship Id="rId11" Type="http://schemas.openxmlformats.org/officeDocument/2006/relationships/hyperlink" Target="http://www.efigip.org/mesures-dispositifs/94-aides-a-la-mobilite-des-personnes-handicapees.html" TargetMode="External"/><Relationship Id="rId12" Type="http://schemas.openxmlformats.org/officeDocument/2006/relationships/hyperlink" Target="http://www.efigip.org/mesures-dispositifs/179-contrat-de-generation.html" TargetMode="External"/><Relationship Id="rId13" Type="http://schemas.openxmlformats.org/officeDocument/2006/relationships/hyperlink" Target="http://www.efigip.org/mesures-dispositifs/183-contrat-de-generation-dispositif-d-aide-regionale.html" TargetMode="External"/><Relationship Id="rId14" Type="http://schemas.openxmlformats.org/officeDocument/2006/relationships/hyperlink" Target="http://www.efigip.org/mesures-dispositifs/172-emploi-d-avenir.html" TargetMode="External"/><Relationship Id="rId15" Type="http://schemas.openxmlformats.org/officeDocument/2006/relationships/hyperlink" Target="http://www.efigip.org/mesures-dispositifs/178-emploi-d-avenir-dispositif-regional.html" TargetMode="External"/><Relationship Id="rId16" Type="http://schemas.openxmlformats.org/officeDocument/2006/relationships/hyperlink" Target="http://www.efigip.org/mesures-dispositifs/174-emploi-d-avenir-professeur.html" TargetMode="External"/><Relationship Id="rId17" Type="http://schemas.openxmlformats.org/officeDocument/2006/relationships/hyperlink" Target="http://www.efigip.org/mesures-dispositifs/74-formation-des-demandeurs-d-emploi-handicapes.html" TargetMode="External"/><Relationship Id="rId18" Type="http://schemas.openxmlformats.org/officeDocument/2006/relationships/hyperlink" Target="http://www.efigip.org/mesures-dispositifs/10-aide-a-la-mobilite-professionnelle-pour-les-femmes.html" TargetMode="External"/><Relationship Id="rId19" Type="http://schemas.openxmlformats.org/officeDocument/2006/relationships/hyperlink" Target="http://www.efigip.org/mesures-dispositifs/160-contrat-pour-la-mixite-des-emplois-et-l-egalite-professionnelle-entre-les-femmes-et-les-hommes.html" TargetMode="External"/><Relationship Id="rId20" Type="http://schemas.openxmlformats.org/officeDocument/2006/relationships/hyperlink" Target="http://www.efigip.org/mesures-dispositifs/157-fonds-de-garantie-a-l-initiative-des-femmes.html" TargetMode="External"/><Relationship Id="rId21" Type="http://schemas.openxmlformats.org/officeDocument/2006/relationships/hyperlink" Target="http://www.efigip.org/mesures-dispositifs/29-conge-bilan-de-competences.html" TargetMode="External"/><Relationship Id="rId22" Type="http://schemas.openxmlformats.org/officeDocument/2006/relationships/hyperlink" Target="http://www.efigip.org/mesures-dispositifs/34-conge-individuel-de-formation-pour-ancien-titulaire-de-contrat-a-duree-determinee.html" TargetMode="External"/><Relationship Id="rId23" Type="http://schemas.openxmlformats.org/officeDocument/2006/relationships/hyperlink" Target="http://www.efigip.org/mesures-dispositifs/120-contrat-d-accueil-et-d-integration.html" TargetMode="External"/><Relationship Id="rId24" Type="http://schemas.openxmlformats.org/officeDocument/2006/relationships/slideLayout" Target="../slideLayouts/slideLayout5.xml"/>
</Relationships>
</file>

<file path=ppt/slides/_rels/slide6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5.xml"/><Relationship Id="rId3"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5.xml"/><Relationship Id="rId7"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68.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 Target="slide7.xml"/><Relationship Id="rId3" Type="http://schemas.openxmlformats.org/officeDocument/2006/relationships/slideLayout" Target="../slideLayouts/slideLayout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77.xml"/>
</Relationships>
</file>

<file path=ppt/slides/_rels/slide84.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77.xml"/>
</Relationships>
</file>

<file path=ppt/slides/_rels/slide8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5.xml"/>
</Relationships>
</file>

<file path=ppt/slides/_rels/slide86.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41.xml"/>
</Relationships>
</file>

<file path=ppt/slides/_rels/slide87.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5.xml"/><Relationship Id="rId3"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5.xml"/>
</Relationships>
</file>

<file path=ppt/slides/_rels/slide89.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hyperlink" Target="http://conjugaison.lemonde.fr/conjugaison/auxiliaire/avoir/" TargetMode="External"/><Relationship Id="rId2" Type="http://schemas.openxmlformats.org/officeDocument/2006/relationships/hyperlink" Target="http://www.lemonde.fr/formation/" TargetMode="External"/><Relationship Id="rId3" Type="http://schemas.openxmlformats.org/officeDocument/2006/relationships/hyperlink" Target="http://www.lemonde.fr/emploi/" TargetMode="External"/><Relationship Id="rId4" Type="http://schemas.openxmlformats.org/officeDocument/2006/relationships/slideLayout" Target="../slideLayouts/slideLayout5.xml"/><Relationship Id="rId5"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5.xml"/><Relationship Id="rId7"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5.xml"/><Relationship Id="rId3"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image" Target="../media/image46.jpeg"/><Relationship Id="rId7" Type="http://schemas.openxmlformats.org/officeDocument/2006/relationships/slideLayout" Target="../slideLayouts/slideLayout89.xml"/>
</Relationships>
</file>

<file path=ppt/slides/_rels/slide93.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slideLayout" Target="../slideLayouts/slideLayout89.xml"/>
</Relationships>
</file>

<file path=ppt/slides/_rels/slide94.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89.xml"/>
</Relationships>
</file>

<file path=ppt/slides/_rels/slide95.xml.rels><?xml version="1.0" encoding="UTF-8"?>
<Relationships xmlns="http://schemas.openxmlformats.org/package/2006/relationships"><Relationship Id="rId1" Type="http://schemas.openxmlformats.org/officeDocument/2006/relationships/diagramData" Target="../diagrams/data7.xml"/><Relationship Id="rId2" Type="http://schemas.openxmlformats.org/officeDocument/2006/relationships/diagramLayout" Target="../diagrams/layout7.xml"/><Relationship Id="rId3" Type="http://schemas.openxmlformats.org/officeDocument/2006/relationships/diagramQuickStyle" Target="../diagrams/quickStyle7.xml"/><Relationship Id="rId4" Type="http://schemas.openxmlformats.org/officeDocument/2006/relationships/diagramColors" Target="../diagrams/colors7.xml"/><Relationship Id="rId5" Type="http://schemas.microsoft.com/office/2007/relationships/diagramDrawing" Target="../diagrams/drawing7.xml"/><Relationship Id="rId6" Type="http://schemas.openxmlformats.org/officeDocument/2006/relationships/slideLayout" Target="../slideLayouts/slideLayout89.xml"/>
</Relationships>
</file>

<file path=ppt/slides/_rels/slide96.xml.rels><?xml version="1.0" encoding="UTF-8"?>
<Relationships xmlns="http://schemas.openxmlformats.org/package/2006/relationships"><Relationship Id="rId1" Type="http://schemas.openxmlformats.org/officeDocument/2006/relationships/diagramData" Target="../diagrams/data8.xml"/><Relationship Id="rId2" Type="http://schemas.openxmlformats.org/officeDocument/2006/relationships/diagramLayout" Target="../diagrams/layout8.xml"/><Relationship Id="rId3" Type="http://schemas.openxmlformats.org/officeDocument/2006/relationships/diagramQuickStyle" Target="../diagrams/quickStyle8.xml"/><Relationship Id="rId4" Type="http://schemas.openxmlformats.org/officeDocument/2006/relationships/diagramColors" Target="../diagrams/colors8.xml"/><Relationship Id="rId5" Type="http://schemas.microsoft.com/office/2007/relationships/diagramDrawing" Target="../diagrams/drawing8.xml"/><Relationship Id="rId6" Type="http://schemas.openxmlformats.org/officeDocument/2006/relationships/slideLayout" Target="../slideLayouts/slideLayout89.xml"/>
</Relationships>
</file>

<file path=ppt/slides/_rels/slide97.xml.rels><?xml version="1.0" encoding="UTF-8"?>
<Relationships xmlns="http://schemas.openxmlformats.org/package/2006/relationships"><Relationship Id="rId1" Type="http://schemas.openxmlformats.org/officeDocument/2006/relationships/diagramData" Target="../diagrams/data9.xml"/><Relationship Id="rId2" Type="http://schemas.openxmlformats.org/officeDocument/2006/relationships/diagramLayout" Target="../diagrams/layout9.xml"/><Relationship Id="rId3" Type="http://schemas.openxmlformats.org/officeDocument/2006/relationships/diagramQuickStyle" Target="../diagrams/quickStyle9.xml"/><Relationship Id="rId4" Type="http://schemas.openxmlformats.org/officeDocument/2006/relationships/diagramColors" Target="../diagrams/colors9.xml"/><Relationship Id="rId5" Type="http://schemas.microsoft.com/office/2007/relationships/diagramDrawing" Target="../diagrams/drawing9.xml"/><Relationship Id="rId6" Type="http://schemas.openxmlformats.org/officeDocument/2006/relationships/slideLayout" Target="../slideLayouts/slideLayout89.xml"/>
</Relationships>
</file>

<file path=ppt/slides/_rels/slide98.xml.rels><?xml version="1.0" encoding="UTF-8"?>
<Relationships xmlns="http://schemas.openxmlformats.org/package/2006/relationships"><Relationship Id="rId1" Type="http://schemas.openxmlformats.org/officeDocument/2006/relationships/diagramData" Target="../diagrams/data10.xml"/><Relationship Id="rId2" Type="http://schemas.openxmlformats.org/officeDocument/2006/relationships/diagramLayout" Target="../diagrams/layout10.xml"/><Relationship Id="rId3" Type="http://schemas.openxmlformats.org/officeDocument/2006/relationships/diagramQuickStyle" Target="../diagrams/quickStyle10.xml"/><Relationship Id="rId4" Type="http://schemas.openxmlformats.org/officeDocument/2006/relationships/diagramColors" Target="../diagrams/colors10.xml"/><Relationship Id="rId5" Type="http://schemas.microsoft.com/office/2007/relationships/diagramDrawing" Target="../diagrams/drawing10.xml"/><Relationship Id="rId6" Type="http://schemas.openxmlformats.org/officeDocument/2006/relationships/slideLayout" Target="../slideLayouts/slideLayout89.xml"/>
</Relationships>
</file>

<file path=ppt/slides/_rels/slide99.xml.rels><?xml version="1.0" encoding="UTF-8"?>
<Relationships xmlns="http://schemas.openxmlformats.org/package/2006/relationships"><Relationship Id="rId1" Type="http://schemas.openxmlformats.org/officeDocument/2006/relationships/diagramData" Target="../diagrams/data11.xml"/><Relationship Id="rId2" Type="http://schemas.openxmlformats.org/officeDocument/2006/relationships/diagramLayout" Target="../diagrams/layout11.xml"/><Relationship Id="rId3" Type="http://schemas.openxmlformats.org/officeDocument/2006/relationships/diagramQuickStyle" Target="../diagrams/quickStyle11.xml"/><Relationship Id="rId4" Type="http://schemas.openxmlformats.org/officeDocument/2006/relationships/diagramColors" Target="../diagrams/colors11.xml"/><Relationship Id="rId5" Type="http://schemas.microsoft.com/office/2007/relationships/diagramDrawing" Target="../diagrams/drawing11.xml"/><Relationship Id="rId6" Type="http://schemas.openxmlformats.org/officeDocument/2006/relationships/slideLayout" Target="../slideLayouts/slideLayout89.xml"/><Relationship Id="rId7"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PlaceHolder 1"/>
          <p:cNvSpPr>
            <a:spLocks noGrp="1"/>
          </p:cNvSpPr>
          <p:nvPr>
            <p:ph type="title"/>
          </p:nvPr>
        </p:nvSpPr>
        <p:spPr>
          <a:xfrm>
            <a:off x="457200" y="274680"/>
            <a:ext cx="8228880" cy="1142280"/>
          </a:xfrm>
          <a:prstGeom prst="rect">
            <a:avLst/>
          </a:prstGeom>
          <a:noFill/>
          <a:ln w="0">
            <a:solidFill>
              <a:srgbClr val="1f497d"/>
            </a:solidFill>
          </a:ln>
        </p:spPr>
        <p:txBody>
          <a:bodyPr lIns="90000" rIns="90000" tIns="45000" bIns="45000" anchor="ctr">
            <a:normAutofit/>
          </a:bodyPr>
          <a:p>
            <a:pPr indent="0" algn="ctr">
              <a:lnSpc>
                <a:spcPct val="100000"/>
              </a:lnSpc>
              <a:buNone/>
            </a:pPr>
            <a:r>
              <a:rPr b="1" lang="fr-FR" sz="3200" spc="-1" strike="noStrike">
                <a:solidFill>
                  <a:srgbClr val="1f497d"/>
                </a:solidFill>
                <a:latin typeface="Calibri"/>
              </a:rPr>
              <a:t>Insertion sociale et professionnelle</a:t>
            </a:r>
            <a:endParaRPr b="0" lang="fr-FR" sz="3200" spc="-1" strike="noStrike">
              <a:solidFill>
                <a:srgbClr val="000000"/>
              </a:solidFill>
              <a:latin typeface="Arial"/>
            </a:endParaRPr>
          </a:p>
        </p:txBody>
      </p:sp>
      <p:sp>
        <p:nvSpPr>
          <p:cNvPr id="791" name="PlaceHolder 2"/>
          <p:cNvSpPr>
            <a:spLocks noGrp="1"/>
          </p:cNvSpPr>
          <p:nvPr>
            <p:ph/>
          </p:nvPr>
        </p:nvSpPr>
        <p:spPr>
          <a:xfrm>
            <a:off x="467640" y="1484640"/>
            <a:ext cx="8228880" cy="5046480"/>
          </a:xfrm>
          <a:prstGeom prst="rect">
            <a:avLst/>
          </a:prstGeom>
          <a:noFill/>
          <a:ln w="0">
            <a:noFill/>
          </a:ln>
        </p:spPr>
        <p:txBody>
          <a:bodyPr lIns="90000" rIns="90000" tIns="45000" bIns="45000" anchor="t">
            <a:normAutofit/>
          </a:bodyPr>
          <a:p>
            <a:pPr indent="0" algn="ctr">
              <a:lnSpc>
                <a:spcPct val="100000"/>
              </a:lnSpc>
              <a:spcBef>
                <a:spcPts val="400"/>
              </a:spcBef>
              <a:buNone/>
              <a:tabLst>
                <a:tab algn="l" pos="0"/>
              </a:tabLst>
            </a:pPr>
            <a:r>
              <a:rPr b="0" lang="fr-FR" sz="2000" spc="-1" strike="noStrike">
                <a:solidFill>
                  <a:srgbClr val="000000"/>
                </a:solidFill>
                <a:latin typeface="Calibri"/>
              </a:rPr>
              <a:t>Année universitaire (2024-2025) MASTER 1 PSYCHOLOGIE SOCIALE ET DU TRAVAIL</a:t>
            </a:r>
            <a:endParaRPr b="0" lang="fr-FR" sz="2000" spc="-1" strike="noStrike">
              <a:solidFill>
                <a:srgbClr val="000000"/>
              </a:solidFill>
              <a:latin typeface="Arial"/>
            </a:endParaRPr>
          </a:p>
          <a:p>
            <a:pPr indent="0" algn="ctr">
              <a:lnSpc>
                <a:spcPct val="100000"/>
              </a:lnSpc>
              <a:spcBef>
                <a:spcPts val="479"/>
              </a:spcBef>
              <a:buNone/>
              <a:tabLst>
                <a:tab algn="l" pos="0"/>
              </a:tabLst>
            </a:pPr>
            <a:r>
              <a:rPr b="1" lang="fr-FR" sz="2400" spc="-1" strike="noStrike">
                <a:solidFill>
                  <a:srgbClr val="000000"/>
                </a:solidFill>
                <a:latin typeface="Calibri"/>
              </a:rPr>
              <a:t>Parcours : accompagnement des transitions et des parcours professionnels</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Module de 15h</a:t>
            </a:r>
            <a:endParaRPr b="0" lang="fr-FR" sz="2400" spc="-1" strike="noStrike">
              <a:solidFill>
                <a:srgbClr val="000000"/>
              </a:solidFill>
              <a:latin typeface="Arial"/>
            </a:endParaRPr>
          </a:p>
          <a:p>
            <a:pPr indent="0">
              <a:lnSpc>
                <a:spcPct val="100000"/>
              </a:lnSpc>
              <a:spcBef>
                <a:spcPts val="360"/>
              </a:spcBef>
              <a:buNone/>
              <a:tabLst>
                <a:tab algn="l" pos="0"/>
              </a:tabLst>
            </a:pPr>
            <a:endParaRPr b="0" lang="fr-FR" sz="1800" spc="-1" strike="noStrike">
              <a:solidFill>
                <a:srgbClr val="000000"/>
              </a:solidFill>
              <a:latin typeface="Arial"/>
            </a:endParaRPr>
          </a:p>
          <a:p>
            <a:pPr marL="399960" indent="0">
              <a:lnSpc>
                <a:spcPct val="100000"/>
              </a:lnSpc>
              <a:spcBef>
                <a:spcPts val="281"/>
              </a:spcBef>
              <a:buNone/>
              <a:tabLst>
                <a:tab algn="l" pos="0"/>
              </a:tabLst>
            </a:pPr>
            <a:endParaRPr b="0" lang="fr-FR" sz="1400" spc="-1" strike="noStrike">
              <a:solidFill>
                <a:srgbClr val="000000"/>
              </a:solidFill>
              <a:latin typeface="Arial"/>
            </a:endParaRPr>
          </a:p>
          <a:p>
            <a:pPr marL="399960" indent="0">
              <a:lnSpc>
                <a:spcPct val="100000"/>
              </a:lnSpc>
              <a:spcBef>
                <a:spcPts val="400"/>
              </a:spcBef>
              <a:buNone/>
              <a:tabLst>
                <a:tab algn="l" pos="0"/>
              </a:tabLst>
            </a:pPr>
            <a:r>
              <a:rPr b="0" i="1" lang="fr-FR" sz="2000" spc="-1" strike="noStrike">
                <a:solidFill>
                  <a:srgbClr val="000000"/>
                </a:solidFill>
                <a:latin typeface="Calibri"/>
              </a:rPr>
              <a:t>Animé </a:t>
            </a:r>
            <a:endParaRPr b="0" lang="fr-FR" sz="2000" spc="-1" strike="noStrike">
              <a:solidFill>
                <a:srgbClr val="000000"/>
              </a:solidFill>
              <a:latin typeface="Arial"/>
            </a:endParaRPr>
          </a:p>
          <a:p>
            <a:pPr marL="399960" indent="0">
              <a:lnSpc>
                <a:spcPct val="100000"/>
              </a:lnSpc>
              <a:spcBef>
                <a:spcPts val="400"/>
              </a:spcBef>
              <a:buNone/>
              <a:tabLst>
                <a:tab algn="l" pos="0"/>
              </a:tabLst>
            </a:pPr>
            <a:r>
              <a:rPr b="0" i="1" lang="fr-FR" sz="2000" spc="-1" strike="noStrike">
                <a:solidFill>
                  <a:srgbClr val="000000"/>
                </a:solidFill>
                <a:latin typeface="Calibri"/>
              </a:rPr>
              <a:t>par Philippe Martin</a:t>
            </a:r>
            <a:endParaRPr b="0" lang="fr-FR" sz="2000" spc="-1" strike="noStrike">
              <a:solidFill>
                <a:srgbClr val="000000"/>
              </a:solidFill>
              <a:latin typeface="Arial"/>
            </a:endParaRPr>
          </a:p>
          <a:p>
            <a:pPr marL="399960" indent="0">
              <a:lnSpc>
                <a:spcPct val="100000"/>
              </a:lnSpc>
              <a:spcBef>
                <a:spcPts val="400"/>
              </a:spcBef>
              <a:buNone/>
              <a:tabLst>
                <a:tab algn="l" pos="0"/>
              </a:tabLst>
            </a:pPr>
            <a:r>
              <a:rPr b="0" i="1" lang="fr-FR" sz="2000" spc="-1" strike="noStrike">
                <a:solidFill>
                  <a:srgbClr val="000000"/>
                </a:solidFill>
                <a:latin typeface="Calibri"/>
              </a:rPr>
              <a:t>(Psychosociologue)</a:t>
            </a:r>
            <a:endParaRPr b="0" lang="fr-FR" sz="2000" spc="-1" strike="noStrike">
              <a:solidFill>
                <a:srgbClr val="000000"/>
              </a:solidFill>
              <a:latin typeface="Arial"/>
            </a:endParaRPr>
          </a:p>
          <a:p>
            <a:pPr marL="399960" indent="0">
              <a:lnSpc>
                <a:spcPct val="100000"/>
              </a:lnSpc>
              <a:spcBef>
                <a:spcPts val="479"/>
              </a:spcBef>
              <a:buNone/>
              <a:tabLst>
                <a:tab algn="l" pos="0"/>
              </a:tabLst>
            </a:pPr>
            <a:endParaRPr b="0" lang="fr-FR" sz="2400" spc="-1" strike="noStrike">
              <a:solidFill>
                <a:srgbClr val="000000"/>
              </a:solidFill>
              <a:latin typeface="Arial"/>
            </a:endParaRPr>
          </a:p>
          <a:p>
            <a:pPr marL="399960" indent="0">
              <a:lnSpc>
                <a:spcPct val="100000"/>
              </a:lnSpc>
              <a:spcBef>
                <a:spcPts val="479"/>
              </a:spcBef>
              <a:buNone/>
              <a:tabLst>
                <a:tab algn="l" pos="0"/>
              </a:tabLst>
            </a:pPr>
            <a:endParaRPr b="0" lang="fr-FR" sz="2400" spc="-1" strike="noStrike">
              <a:solidFill>
                <a:srgbClr val="000000"/>
              </a:solidFill>
              <a:latin typeface="Arial"/>
            </a:endParaRPr>
          </a:p>
          <a:p>
            <a:pPr marL="399960" indent="0">
              <a:lnSpc>
                <a:spcPct val="100000"/>
              </a:lnSpc>
              <a:spcBef>
                <a:spcPts val="479"/>
              </a:spcBef>
              <a:buNone/>
              <a:tabLst>
                <a:tab algn="l" pos="0"/>
              </a:tabLst>
            </a:pPr>
            <a:endParaRPr b="0" lang="fr-FR" sz="2400" spc="-1" strike="noStrike">
              <a:solidFill>
                <a:srgbClr val="000000"/>
              </a:solidFill>
              <a:latin typeface="Arial"/>
            </a:endParaRPr>
          </a:p>
          <a:p>
            <a:pPr marL="399960"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792" name="Image 3" descr=""/>
          <p:cNvPicPr/>
          <p:nvPr/>
        </p:nvPicPr>
        <p:blipFill>
          <a:blip r:embed="rId1"/>
          <a:stretch/>
        </p:blipFill>
        <p:spPr>
          <a:xfrm>
            <a:off x="2988000" y="2997000"/>
            <a:ext cx="5544000" cy="35341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818" name="Espace réservé du contenu 3"/>
          <p:cNvGraphicFramePr/>
          <p:nvPr/>
        </p:nvGraphicFramePr>
        <p:xfrm>
          <a:off x="1110600" y="752400"/>
          <a:ext cx="7128000" cy="6349320"/>
        </p:xfrm>
        <a:graphic>
          <a:graphicData uri="http://schemas.openxmlformats.org/drawingml/2006/table">
            <a:tbl>
              <a:tblPr/>
              <a:tblGrid>
                <a:gridCol w="1782000"/>
                <a:gridCol w="1782000"/>
                <a:gridCol w="1782000"/>
                <a:gridCol w="1782360"/>
              </a:tblGrid>
              <a:tr h="222840">
                <a:tc gridSpan="4">
                  <a:txBody>
                    <a:bodyPr lIns="43920" rIns="43920" anchor="ctr">
                      <a:noAutofit/>
                    </a:bodyPr>
                    <a:p>
                      <a:pPr>
                        <a:lnSpc>
                          <a:spcPct val="100000"/>
                        </a:lnSpc>
                      </a:pPr>
                      <a:r>
                        <a:rPr b="0" lang="fr-FR" sz="1200" spc="-1" strike="noStrike">
                          <a:solidFill>
                            <a:srgbClr val="000000"/>
                          </a:solidFill>
                          <a:latin typeface="Calibri"/>
                        </a:rPr>
                        <a:t>Nombre de chômeurs et taux de chômage selon le sexe et l'âge en 2013</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15640">
                <a:tc gridSpan="4">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22840">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Femmes</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Hommes</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Ensemble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401400">
                <a:tc gridSpan="4">
                  <a:txBody>
                    <a:bodyPr lIns="43920" rIns="43920" anchor="ctr">
                      <a:noAutofit/>
                    </a:bodyPr>
                    <a:p>
                      <a:pPr>
                        <a:lnSpc>
                          <a:spcPct val="100000"/>
                        </a:lnSpc>
                      </a:pPr>
                      <a:r>
                        <a:rPr b="0" lang="fr-FR" sz="1200" spc="-1" strike="noStrike">
                          <a:solidFill>
                            <a:srgbClr val="000000"/>
                          </a:solidFill>
                          <a:latin typeface="Calibri"/>
                        </a:rPr>
                        <a:t>Lecture : en moyenne en 2013, 299 000 femmes de 15 à 24 ans sont au chômage, soit 24,2% des femmes actives de cette tranche d'âge.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01400">
                <a:tc gridSpan="4">
                  <a:txBody>
                    <a:bodyPr lIns="43920" rIns="43920" anchor="ctr">
                      <a:noAutofit/>
                    </a:bodyPr>
                    <a:p>
                      <a:pPr>
                        <a:lnSpc>
                          <a:spcPct val="100000"/>
                        </a:lnSpc>
                      </a:pPr>
                      <a:r>
                        <a:rPr b="0" lang="fr-FR" sz="1200" spc="-1" strike="noStrike">
                          <a:solidFill>
                            <a:srgbClr val="000000"/>
                          </a:solidFill>
                          <a:latin typeface="Calibri"/>
                        </a:rPr>
                        <a:t>Champ : France métropolitaine, population des ménages, personnes de 15 ans ou plus (âge courant).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22840">
                <a:tc gridSpan="4">
                  <a:txBody>
                    <a:bodyPr lIns="43920" rIns="43920" anchor="ctr">
                      <a:noAutofit/>
                    </a:bodyPr>
                    <a:p>
                      <a:pPr>
                        <a:lnSpc>
                          <a:spcPct val="100000"/>
                        </a:lnSpc>
                      </a:pPr>
                      <a:r>
                        <a:rPr b="0" lang="fr-FR" sz="1200" spc="-1" strike="noStrike">
                          <a:solidFill>
                            <a:srgbClr val="000000"/>
                          </a:solidFill>
                          <a:latin typeface="Calibri"/>
                        </a:rPr>
                        <a:t>Source : Insee, enquête Emploi 2013.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01400">
                <a:tc>
                  <a:txBody>
                    <a:bodyPr lIns="43920" rIns="43920" anchor="ctr">
                      <a:noAutofit/>
                    </a:bodyPr>
                    <a:p>
                      <a:pPr>
                        <a:lnSpc>
                          <a:spcPct val="100000"/>
                        </a:lnSpc>
                      </a:pPr>
                      <a:r>
                        <a:rPr b="0" lang="fr-FR" sz="1200" spc="-1" strike="noStrike">
                          <a:solidFill>
                            <a:srgbClr val="000000"/>
                          </a:solidFill>
                          <a:latin typeface="Calibri"/>
                        </a:rPr>
                        <a:t>Taux de chômage (en %)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15 ans ou plus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9,7</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10,0</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9,8</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15-64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9,8</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10,0</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9,9</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15-24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24,2</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23,7</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23,9</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25-49 ans</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9,1</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9,2</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9,1</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50-64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6,5</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6,8</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6,7</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dont : 55-64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6,5</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7,5</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7,0</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65 ans ou plus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2,8</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2,4</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2,6</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538560">
                <a:tc>
                  <a:txBody>
                    <a:bodyPr lIns="43920" rIns="43920" anchor="ctr">
                      <a:noAutofit/>
                    </a:bodyPr>
                    <a:p>
                      <a:pPr>
                        <a:lnSpc>
                          <a:spcPct val="100000"/>
                        </a:lnSpc>
                      </a:pPr>
                      <a:r>
                        <a:rPr b="0" lang="fr-FR" sz="1200" spc="-1" strike="noStrike">
                          <a:solidFill>
                            <a:srgbClr val="000000"/>
                          </a:solidFill>
                          <a:latin typeface="Calibri"/>
                        </a:rPr>
                        <a:t>Nombre de chômeurs (en milliers)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endParaRPr b="0" lang="fr-FR" sz="18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15 ans ou plus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1 327</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1 486</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2 813</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15-64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1 324</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1 483</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2 807</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15-24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299</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355</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654</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25-49 ans</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789</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863</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1 652</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50-64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237</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264</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501</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dont : 55-64 ans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124</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150</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274</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222840">
                <a:tc>
                  <a:txBody>
                    <a:bodyPr lIns="43920" rIns="43920" anchor="ctr">
                      <a:noAutofit/>
                    </a:bodyPr>
                    <a:p>
                      <a:pPr>
                        <a:lnSpc>
                          <a:spcPct val="100000"/>
                        </a:lnSpc>
                      </a:pPr>
                      <a:r>
                        <a:rPr b="0" lang="fr-FR" sz="1200" spc="-1" strike="noStrike">
                          <a:solidFill>
                            <a:srgbClr val="000000"/>
                          </a:solidFill>
                          <a:latin typeface="Calibri"/>
                        </a:rPr>
                        <a:t>65 ans ou plus </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3</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3</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3920" rIns="43920" anchor="ctr">
                      <a:noAutofit/>
                    </a:bodyPr>
                    <a:p>
                      <a:pPr>
                        <a:lnSpc>
                          <a:spcPct val="100000"/>
                        </a:lnSpc>
                      </a:pPr>
                      <a:r>
                        <a:rPr b="0" lang="fr-FR" sz="1200" spc="-1" strike="noStrike">
                          <a:solidFill>
                            <a:srgbClr val="000000"/>
                          </a:solidFill>
                          <a:latin typeface="Calibri"/>
                        </a:rPr>
                        <a:t>6</a:t>
                      </a:r>
                      <a:endParaRPr b="0" lang="fr-FR" sz="1200" spc="-1" strike="noStrike">
                        <a:solidFill>
                          <a:srgbClr val="000000"/>
                        </a:solidFill>
                        <a:latin typeface="Arial"/>
                      </a:endParaRPr>
                    </a:p>
                  </a:txBody>
                  <a:tcPr anchor="ctr" marL="43920" marR="4392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bl>
          </a:graphicData>
        </a:graphic>
      </p:graphicFrame>
      <p:sp>
        <p:nvSpPr>
          <p:cNvPr id="819" name="Rectangle 1"/>
          <p:cNvSpPr/>
          <p:nvPr/>
        </p:nvSpPr>
        <p:spPr>
          <a:xfrm>
            <a:off x="1089720" y="171000"/>
            <a:ext cx="7074000" cy="576720"/>
          </a:xfrm>
          <a:prstGeom prst="rect">
            <a:avLst/>
          </a:prstGeom>
          <a:noFill/>
          <a:ln w="0">
            <a:noFill/>
          </a:ln>
        </p:spPr>
        <p:style>
          <a:lnRef idx="0"/>
          <a:fillRef idx="0"/>
          <a:effectRef idx="0"/>
          <a:fontRef idx="minor"/>
        </p:style>
        <p:txBody>
          <a:bodyPr numCol="1" spcCol="0" wrap="none" lIns="90000" rIns="90000" tIns="45000" bIns="45000" anchor="ctr">
            <a:spAutoFit/>
          </a:bodyPr>
          <a:p>
            <a:pPr algn="ctr">
              <a:lnSpc>
                <a:spcPct val="100000"/>
              </a:lnSpc>
              <a:tabLst>
                <a:tab algn="l" pos="0"/>
              </a:tabLst>
            </a:pPr>
            <a:r>
              <a:rPr b="1" lang="fr-FR" sz="1600" spc="-1" strike="noStrike">
                <a:solidFill>
                  <a:srgbClr val="000000"/>
                </a:solidFill>
                <a:latin typeface="Arial"/>
                <a:ea typeface="DejaVu Sans"/>
              </a:rPr>
              <a:t>Nombre de chômeurs et taux de chômage selon le sexe et l'âge en 2013</a:t>
            </a:r>
            <a:endParaRPr b="0" lang="fr-FR" sz="1600" spc="-1" strike="noStrike">
              <a:solidFill>
                <a:srgbClr val="000000"/>
              </a:solidFill>
              <a:latin typeface="Arial"/>
            </a:endParaRPr>
          </a:p>
          <a:p>
            <a:pPr algn="ctr">
              <a:lnSpc>
                <a:spcPct val="100000"/>
              </a:lnSpc>
              <a:tabLst>
                <a:tab algn="l" pos="0"/>
              </a:tabLst>
            </a:pP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0"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3200" spc="-1" strike="noStrike">
                <a:solidFill>
                  <a:srgbClr val="000000"/>
                </a:solidFill>
                <a:latin typeface="Calibri"/>
              </a:rPr>
              <a:t>Le projet pour  l’autre</a:t>
            </a:r>
            <a:endParaRPr b="0" lang="fr-FR" sz="3200" spc="-1" strike="noStrike">
              <a:solidFill>
                <a:srgbClr val="000000"/>
              </a:solidFill>
              <a:latin typeface="Arial"/>
            </a:endParaRPr>
          </a:p>
        </p:txBody>
      </p:sp>
      <p:graphicFrame>
        <p:nvGraphicFramePr>
          <p:cNvPr id="12" name="Diagram12"/>
          <p:cNvGraphicFramePr/>
          <p:nvPr>
            <p:extLst>
              <p:ext uri="{D42A27DB-BD31-4B8C-83A1-F6EECF244321}">
                <p14:modId xmlns:p14="http://schemas.microsoft.com/office/powerpoint/2010/main" val="2218963067"/>
              </p:ext>
            </p:extLst>
          </p:nvPr>
        </p:nvGraphicFramePr>
        <p:xfrm>
          <a:off x="755640" y="1412640"/>
          <a:ext cx="5904000" cy="3815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61" name="ZoneTexte 2"/>
          <p:cNvSpPr/>
          <p:nvPr/>
        </p:nvSpPr>
        <p:spPr>
          <a:xfrm>
            <a:off x="6876360" y="1481400"/>
            <a:ext cx="215964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000000"/>
                </a:solidFill>
                <a:latin typeface="Calibri"/>
                <a:ea typeface="DejaVu Sans"/>
              </a:rPr>
              <a:t>Ce qui vient de l’autre Hétéronomie</a:t>
            </a:r>
            <a:endParaRPr b="0" lang="fr-FR" sz="2800" spc="-1" strike="noStrike">
              <a:solidFill>
                <a:srgbClr val="000000"/>
              </a:solidFill>
              <a:latin typeface="Arial"/>
            </a:endParaRPr>
          </a:p>
        </p:txBody>
      </p:sp>
      <p:sp>
        <p:nvSpPr>
          <p:cNvPr id="1162" name="ZoneTexte 3"/>
          <p:cNvSpPr/>
          <p:nvPr/>
        </p:nvSpPr>
        <p:spPr>
          <a:xfrm>
            <a:off x="7020360" y="3501000"/>
            <a:ext cx="187164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Ce qui vient de moi </a:t>
            </a:r>
            <a:endParaRPr b="0" lang="fr-FR" sz="2000" spc="-1" strike="noStrike">
              <a:solidFill>
                <a:srgbClr val="000000"/>
              </a:solidFill>
              <a:latin typeface="Arial"/>
            </a:endParaRPr>
          </a:p>
          <a:p>
            <a:pPr>
              <a:lnSpc>
                <a:spcPct val="100000"/>
              </a:lnSpc>
            </a:pPr>
            <a:r>
              <a:rPr b="1" lang="fr-FR" sz="2000" spc="-1" strike="noStrike">
                <a:solidFill>
                  <a:srgbClr val="000000"/>
                </a:solidFill>
                <a:latin typeface="Calibri"/>
                <a:ea typeface="DejaVu Sans"/>
              </a:rPr>
              <a:t>Autonomie</a:t>
            </a:r>
            <a:endParaRPr b="0" lang="fr-FR" sz="2000" spc="-1" strike="noStrike">
              <a:solidFill>
                <a:srgbClr val="000000"/>
              </a:solidFill>
              <a:latin typeface="Arial"/>
            </a:endParaRPr>
          </a:p>
        </p:txBody>
      </p:sp>
      <p:sp>
        <p:nvSpPr>
          <p:cNvPr id="1163" name="ZoneTexte 7"/>
          <p:cNvSpPr/>
          <p:nvPr/>
        </p:nvSpPr>
        <p:spPr>
          <a:xfrm>
            <a:off x="971640" y="5517360"/>
            <a:ext cx="7560000" cy="1004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 sujet dépendant d’un projet d’insertion répondant à ses besoins</a:t>
            </a:r>
            <a:endParaRPr b="0" lang="fr-FR" sz="1800" spc="-1" strike="noStrike">
              <a:solidFill>
                <a:srgbClr val="000000"/>
              </a:solidFill>
              <a:latin typeface="Arial"/>
            </a:endParaRPr>
          </a:p>
          <a:p>
            <a:pPr>
              <a:lnSpc>
                <a:spcPct val="100000"/>
              </a:lnSpc>
            </a:pPr>
            <a:r>
              <a:rPr b="1" lang="fr-FR" sz="1800" spc="-1" strike="noStrike">
                <a:solidFill>
                  <a:srgbClr val="000000"/>
                </a:solidFill>
                <a:latin typeface="Calibri"/>
                <a:ea typeface="DejaVu Sans"/>
              </a:rPr>
              <a:t>Figure du </a:t>
            </a:r>
            <a:r>
              <a:rPr b="1" lang="fr-FR" sz="2400" spc="-1" strike="noStrike">
                <a:solidFill>
                  <a:srgbClr val="000000"/>
                </a:solidFill>
                <a:latin typeface="Calibri"/>
                <a:ea typeface="DejaVu Sans"/>
              </a:rPr>
              <a:t>projet pour  l’autre </a:t>
            </a:r>
            <a:r>
              <a:rPr b="1" lang="fr-FR" sz="1800" spc="-1" strike="noStrike">
                <a:solidFill>
                  <a:srgbClr val="000000"/>
                </a:solidFill>
                <a:latin typeface="Calibri"/>
                <a:ea typeface="DejaVu Sans"/>
              </a:rPr>
              <a:t>au nom d’une éthique de la bienfaisance (ou d’une éthique  du « care »)</a:t>
            </a:r>
            <a:endParaRPr b="0" lang="fr-FR" sz="1800" spc="-1" strike="noStrike">
              <a:solidFill>
                <a:srgbClr val="000000"/>
              </a:solidFill>
              <a:latin typeface="Arial"/>
            </a:endParaRPr>
          </a:p>
        </p:txBody>
      </p:sp>
      <p:sp>
        <p:nvSpPr>
          <p:cNvPr id="1164" name="Connecteur droit avec flèche 8"/>
          <p:cNvSpPr/>
          <p:nvPr/>
        </p:nvSpPr>
        <p:spPr>
          <a:xfrm flipV="1">
            <a:off x="4752000" y="2852280"/>
            <a:ext cx="395280" cy="143280"/>
          </a:xfrm>
          <a:custGeom>
            <a:avLst/>
            <a:gdLst>
              <a:gd name="textAreaLeft" fmla="*/ 0 w 395280"/>
              <a:gd name="textAreaRight" fmla="*/ 395640 w 395280"/>
              <a:gd name="textAreaTop" fmla="*/ 360 h 143280"/>
              <a:gd name="textAreaBottom" fmla="*/ 144000 h 143280"/>
            </a:gdLst>
            <a:ahLst/>
            <a:rect l="textAreaLeft" t="textAreaTop" r="textAreaRight" b="textAreaBottom"/>
            <a:pathLst>
              <a:path w="21600" h="21600">
                <a:moveTo>
                  <a:pt x="0" y="0"/>
                </a:moveTo>
                <a:lnTo>
                  <a:pt x="21600" y="21600"/>
                </a:lnTo>
              </a:path>
            </a:pathLst>
          </a:custGeom>
          <a:noFill/>
          <a:ln>
            <a:solidFill>
              <a:srgbClr val="ffffff"/>
            </a:solidFill>
            <a:round/>
            <a:tailEnd len="med" type="arrow"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fr-FR" sz="1800" spc="-1" strike="noStrike">
              <a:solidFill>
                <a:srgbClr val="000000"/>
              </a:solidFill>
              <a:latin typeface="Arial"/>
            </a:endParaRPr>
          </a:p>
        </p:txBody>
      </p:sp>
      <p:sp>
        <p:nvSpPr>
          <p:cNvPr id="1165" name="Connecteur droit 10"/>
          <p:cNvSpPr/>
          <p:nvPr/>
        </p:nvSpPr>
        <p:spPr>
          <a:xfrm>
            <a:off x="6876000" y="3356640"/>
            <a:ext cx="2016360" cy="360"/>
          </a:xfrm>
          <a:prstGeom prst="line">
            <a:avLst/>
          </a:prstGeom>
          <a:ln>
            <a:solidFill>
              <a:srgbClr val="000000"/>
            </a:solidFill>
            <a:round/>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6"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3200" spc="-1" strike="noStrike">
                <a:solidFill>
                  <a:srgbClr val="000000"/>
                </a:solidFill>
                <a:latin typeface="Calibri"/>
              </a:rPr>
              <a:t>Le projet avec l’autre</a:t>
            </a:r>
            <a:endParaRPr b="0" lang="fr-FR" sz="3200" spc="-1" strike="noStrike">
              <a:solidFill>
                <a:srgbClr val="000000"/>
              </a:solidFill>
              <a:latin typeface="Arial"/>
            </a:endParaRPr>
          </a:p>
        </p:txBody>
      </p:sp>
      <p:graphicFrame>
        <p:nvGraphicFramePr>
          <p:cNvPr id="13" name="Diagram13"/>
          <p:cNvGraphicFramePr/>
          <p:nvPr>
            <p:extLst>
              <p:ext uri="{D42A27DB-BD31-4B8C-83A1-F6EECF244321}">
                <p14:modId xmlns:p14="http://schemas.microsoft.com/office/powerpoint/2010/main" val="2071528904"/>
              </p:ext>
            </p:extLst>
          </p:nvPr>
        </p:nvGraphicFramePr>
        <p:xfrm>
          <a:off x="755640" y="1412640"/>
          <a:ext cx="5904000" cy="3815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67" name="ZoneTexte 2"/>
          <p:cNvSpPr/>
          <p:nvPr/>
        </p:nvSpPr>
        <p:spPr>
          <a:xfrm>
            <a:off x="7020360" y="1481400"/>
            <a:ext cx="201564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Ce qui vient de l’autre Hétéronomie</a:t>
            </a:r>
            <a:endParaRPr b="0" lang="fr-FR" sz="2000" spc="-1" strike="noStrike">
              <a:solidFill>
                <a:srgbClr val="000000"/>
              </a:solidFill>
              <a:latin typeface="Arial"/>
            </a:endParaRPr>
          </a:p>
        </p:txBody>
      </p:sp>
      <p:sp>
        <p:nvSpPr>
          <p:cNvPr id="1168" name="ZoneTexte 3"/>
          <p:cNvSpPr/>
          <p:nvPr/>
        </p:nvSpPr>
        <p:spPr>
          <a:xfrm>
            <a:off x="6804360" y="3501000"/>
            <a:ext cx="208764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000000"/>
                </a:solidFill>
                <a:latin typeface="Calibri"/>
                <a:ea typeface="DejaVu Sans"/>
              </a:rPr>
              <a:t>Ce qui vient de moi </a:t>
            </a:r>
            <a:endParaRPr b="0" lang="fr-FR" sz="2800" spc="-1" strike="noStrike">
              <a:solidFill>
                <a:srgbClr val="000000"/>
              </a:solidFill>
              <a:latin typeface="Arial"/>
            </a:endParaRPr>
          </a:p>
          <a:p>
            <a:pPr>
              <a:lnSpc>
                <a:spcPct val="100000"/>
              </a:lnSpc>
            </a:pPr>
            <a:r>
              <a:rPr b="1" lang="fr-FR" sz="2800" spc="-1" strike="noStrike">
                <a:solidFill>
                  <a:srgbClr val="000000"/>
                </a:solidFill>
                <a:latin typeface="Calibri"/>
                <a:ea typeface="DejaVu Sans"/>
              </a:rPr>
              <a:t>Autonomie</a:t>
            </a:r>
            <a:endParaRPr b="0" lang="fr-FR" sz="2800" spc="-1" strike="noStrike">
              <a:solidFill>
                <a:srgbClr val="000000"/>
              </a:solidFill>
              <a:latin typeface="Arial"/>
            </a:endParaRPr>
          </a:p>
        </p:txBody>
      </p:sp>
      <p:sp>
        <p:nvSpPr>
          <p:cNvPr id="1169" name="ZoneTexte 7"/>
          <p:cNvSpPr/>
          <p:nvPr/>
        </p:nvSpPr>
        <p:spPr>
          <a:xfrm>
            <a:off x="971640" y="5517360"/>
            <a:ext cx="7560000" cy="106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 sujet comme partenaire / Adversaire , inscrit dans une logique contractuelle, se conformant  à la désirabilité sociale</a:t>
            </a:r>
            <a:endParaRPr b="0" lang="fr-FR" sz="1800" spc="-1" strike="noStrike">
              <a:solidFill>
                <a:srgbClr val="000000"/>
              </a:solidFill>
              <a:latin typeface="Arial"/>
            </a:endParaRPr>
          </a:p>
          <a:p>
            <a:pPr>
              <a:lnSpc>
                <a:spcPct val="100000"/>
              </a:lnSpc>
            </a:pPr>
            <a:r>
              <a:rPr b="1" lang="fr-FR" sz="1800" spc="-1" strike="noStrike">
                <a:solidFill>
                  <a:srgbClr val="000000"/>
                </a:solidFill>
                <a:latin typeface="Calibri"/>
                <a:ea typeface="DejaVu Sans"/>
              </a:rPr>
              <a:t>Figure du </a:t>
            </a:r>
            <a:r>
              <a:rPr b="1" lang="fr-FR" sz="2800" spc="-1" strike="noStrike">
                <a:solidFill>
                  <a:srgbClr val="000000"/>
                </a:solidFill>
                <a:latin typeface="Calibri"/>
                <a:ea typeface="DejaVu Sans"/>
              </a:rPr>
              <a:t>projet avec  l’autre</a:t>
            </a:r>
            <a:endParaRPr b="0" lang="fr-FR" sz="2800" spc="-1" strike="noStrike">
              <a:solidFill>
                <a:srgbClr val="000000"/>
              </a:solidFill>
              <a:latin typeface="Arial"/>
            </a:endParaRPr>
          </a:p>
        </p:txBody>
      </p:sp>
      <p:sp>
        <p:nvSpPr>
          <p:cNvPr id="1170" name="Connecteur droit avec flèche 6"/>
          <p:cNvSpPr/>
          <p:nvPr/>
        </p:nvSpPr>
        <p:spPr>
          <a:xfrm flipH="1">
            <a:off x="2410920" y="3501000"/>
            <a:ext cx="287280" cy="215280"/>
          </a:xfrm>
          <a:custGeom>
            <a:avLst/>
            <a:gdLst>
              <a:gd name="textAreaLeft" fmla="*/ 360 w 287280"/>
              <a:gd name="textAreaRight" fmla="*/ 288000 w 287280"/>
              <a:gd name="textAreaTop" fmla="*/ 0 h 215280"/>
              <a:gd name="textAreaBottom" fmla="*/ 215640 h 215280"/>
            </a:gdLst>
            <a:ahLst/>
            <a:rect l="textAreaLeft" t="textAreaTop" r="textAreaRight" b="textAreaBottom"/>
            <a:pathLst>
              <a:path w="21600" h="21600">
                <a:moveTo>
                  <a:pt x="0" y="0"/>
                </a:moveTo>
                <a:lnTo>
                  <a:pt x="21600" y="21600"/>
                </a:lnTo>
              </a:path>
            </a:pathLst>
          </a:custGeom>
          <a:noFill/>
          <a:ln>
            <a:solidFill>
              <a:srgbClr val="ffffff"/>
            </a:solidFill>
            <a:round/>
            <a:tailEnd len="med" type="arrow"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fr-FR" sz="1800" spc="-1" strike="noStrike">
              <a:solidFill>
                <a:srgbClr val="000000"/>
              </a:solidFill>
              <a:latin typeface="Arial"/>
            </a:endParaRPr>
          </a:p>
        </p:txBody>
      </p:sp>
      <p:sp>
        <p:nvSpPr>
          <p:cNvPr id="1171" name="Connecteur droit 11"/>
          <p:cNvSpPr/>
          <p:nvPr/>
        </p:nvSpPr>
        <p:spPr>
          <a:xfrm>
            <a:off x="6804000" y="3356640"/>
            <a:ext cx="2088360" cy="360"/>
          </a:xfrm>
          <a:prstGeom prst="line">
            <a:avLst/>
          </a:prstGeom>
          <a:ln>
            <a:solidFill>
              <a:srgbClr val="000000"/>
            </a:solidFill>
            <a:round/>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2"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3200" spc="-1" strike="noStrike">
                <a:solidFill>
                  <a:srgbClr val="000000"/>
                </a:solidFill>
                <a:latin typeface="Calibri"/>
              </a:rPr>
              <a:t>Le projet de l’autre</a:t>
            </a:r>
            <a:endParaRPr b="0" lang="fr-FR" sz="3200" spc="-1" strike="noStrike">
              <a:solidFill>
                <a:srgbClr val="000000"/>
              </a:solidFill>
              <a:latin typeface="Arial"/>
            </a:endParaRPr>
          </a:p>
        </p:txBody>
      </p:sp>
      <p:graphicFrame>
        <p:nvGraphicFramePr>
          <p:cNvPr id="14" name="Diagram14"/>
          <p:cNvGraphicFramePr/>
          <p:nvPr>
            <p:extLst>
              <p:ext uri="{D42A27DB-BD31-4B8C-83A1-F6EECF244321}">
                <p14:modId xmlns:p14="http://schemas.microsoft.com/office/powerpoint/2010/main" val="990024593"/>
              </p:ext>
            </p:extLst>
          </p:nvPr>
        </p:nvGraphicFramePr>
        <p:xfrm>
          <a:off x="755640" y="1412640"/>
          <a:ext cx="5904000" cy="3815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73" name="ZoneTexte 2"/>
          <p:cNvSpPr/>
          <p:nvPr/>
        </p:nvSpPr>
        <p:spPr>
          <a:xfrm>
            <a:off x="7020360" y="1481400"/>
            <a:ext cx="201564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Ce qui vient de l’autre Hétéronomie</a:t>
            </a:r>
            <a:endParaRPr b="0" lang="fr-FR" sz="2000" spc="-1" strike="noStrike">
              <a:solidFill>
                <a:srgbClr val="000000"/>
              </a:solidFill>
              <a:latin typeface="Arial"/>
            </a:endParaRPr>
          </a:p>
        </p:txBody>
      </p:sp>
      <p:sp>
        <p:nvSpPr>
          <p:cNvPr id="1174" name="ZoneTexte 3"/>
          <p:cNvSpPr/>
          <p:nvPr/>
        </p:nvSpPr>
        <p:spPr>
          <a:xfrm>
            <a:off x="6804360" y="3501000"/>
            <a:ext cx="208764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000000"/>
                </a:solidFill>
                <a:latin typeface="Calibri"/>
                <a:ea typeface="DejaVu Sans"/>
              </a:rPr>
              <a:t>Ce qui vient de moi </a:t>
            </a:r>
            <a:endParaRPr b="0" lang="fr-FR" sz="2800" spc="-1" strike="noStrike">
              <a:solidFill>
                <a:srgbClr val="000000"/>
              </a:solidFill>
              <a:latin typeface="Arial"/>
            </a:endParaRPr>
          </a:p>
          <a:p>
            <a:pPr>
              <a:lnSpc>
                <a:spcPct val="100000"/>
              </a:lnSpc>
            </a:pPr>
            <a:r>
              <a:rPr b="1" lang="fr-FR" sz="2800" spc="-1" strike="noStrike">
                <a:solidFill>
                  <a:srgbClr val="000000"/>
                </a:solidFill>
                <a:latin typeface="Calibri"/>
                <a:ea typeface="DejaVu Sans"/>
              </a:rPr>
              <a:t>Autonomie</a:t>
            </a:r>
            <a:endParaRPr b="0" lang="fr-FR" sz="2800" spc="-1" strike="noStrike">
              <a:solidFill>
                <a:srgbClr val="000000"/>
              </a:solidFill>
              <a:latin typeface="Arial"/>
            </a:endParaRPr>
          </a:p>
        </p:txBody>
      </p:sp>
      <p:sp>
        <p:nvSpPr>
          <p:cNvPr id="1175" name="ZoneTexte 7"/>
          <p:cNvSpPr/>
          <p:nvPr/>
        </p:nvSpPr>
        <p:spPr>
          <a:xfrm>
            <a:off x="971640" y="5517360"/>
            <a:ext cx="7560000" cy="943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 sujet comme acteur à l’origine de son projet accompagné dans son cheminement, au gré toutefois des aléas de son désir</a:t>
            </a:r>
            <a:endParaRPr b="0" lang="fr-FR" sz="1800" spc="-1" strike="noStrike">
              <a:solidFill>
                <a:srgbClr val="000000"/>
              </a:solidFill>
              <a:latin typeface="Arial"/>
            </a:endParaRPr>
          </a:p>
          <a:p>
            <a:pPr>
              <a:lnSpc>
                <a:spcPct val="100000"/>
              </a:lnSpc>
            </a:pPr>
            <a:r>
              <a:rPr b="1" lang="fr-FR" sz="1800" spc="-1" strike="noStrike">
                <a:solidFill>
                  <a:srgbClr val="000000"/>
                </a:solidFill>
                <a:latin typeface="Calibri"/>
                <a:ea typeface="DejaVu Sans"/>
              </a:rPr>
              <a:t>Figure du </a:t>
            </a:r>
            <a:r>
              <a:rPr b="1" lang="fr-FR" sz="2000" spc="-1" strike="noStrike">
                <a:solidFill>
                  <a:srgbClr val="000000"/>
                </a:solidFill>
                <a:latin typeface="Calibri"/>
                <a:ea typeface="DejaVu Sans"/>
              </a:rPr>
              <a:t>projet de l’autre</a:t>
            </a:r>
            <a:endParaRPr b="0" lang="fr-FR" sz="2000" spc="-1" strike="noStrike">
              <a:solidFill>
                <a:srgbClr val="000000"/>
              </a:solidFill>
              <a:latin typeface="Arial"/>
            </a:endParaRPr>
          </a:p>
        </p:txBody>
      </p:sp>
      <p:sp>
        <p:nvSpPr>
          <p:cNvPr id="1176" name="Connecteur droit 11"/>
          <p:cNvSpPr/>
          <p:nvPr/>
        </p:nvSpPr>
        <p:spPr>
          <a:xfrm>
            <a:off x="6804000" y="3356640"/>
            <a:ext cx="2088360" cy="360"/>
          </a:xfrm>
          <a:prstGeom prst="line">
            <a:avLst/>
          </a:prstGeom>
          <a:ln>
            <a:solidFill>
              <a:srgbClr val="000000"/>
            </a:solidFill>
            <a:round/>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7"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Psychosociologie des conduites à projet (Boutinet &amp; Ardoino &amp; Co)</a:t>
            </a:r>
            <a:endParaRPr b="0" lang="fr-FR" sz="2000" spc="-1" strike="noStrike">
              <a:solidFill>
                <a:srgbClr val="000000"/>
              </a:solidFill>
              <a:latin typeface="Arial"/>
            </a:endParaRPr>
          </a:p>
        </p:txBody>
      </p:sp>
      <p:graphicFrame>
        <p:nvGraphicFramePr>
          <p:cNvPr id="15" name="Diagram15"/>
          <p:cNvGraphicFramePr/>
          <p:nvPr>
            <p:extLst>
              <p:ext uri="{D42A27DB-BD31-4B8C-83A1-F6EECF244321}">
                <p14:modId xmlns:p14="http://schemas.microsoft.com/office/powerpoint/2010/main" val="2669056434"/>
              </p:ext>
            </p:extLst>
          </p:nvPr>
        </p:nvGraphicFramePr>
        <p:xfrm>
          <a:off x="755640" y="1412640"/>
          <a:ext cx="5904000" cy="3815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78" name="ZoneTexte 2"/>
          <p:cNvSpPr/>
          <p:nvPr/>
        </p:nvSpPr>
        <p:spPr>
          <a:xfrm>
            <a:off x="971640" y="5751000"/>
            <a:ext cx="6336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L’agent : celui qui exécute le projet qu’un autre à pour lui</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9"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Psychosociologie des conduites à projet (Boutinet &amp; Ardoino &amp; Co)</a:t>
            </a:r>
            <a:endParaRPr b="0" lang="fr-FR" sz="2000" spc="-1" strike="noStrike">
              <a:solidFill>
                <a:srgbClr val="000000"/>
              </a:solidFill>
              <a:latin typeface="Arial"/>
            </a:endParaRPr>
          </a:p>
        </p:txBody>
      </p:sp>
      <p:graphicFrame>
        <p:nvGraphicFramePr>
          <p:cNvPr id="16" name="Diagram16"/>
          <p:cNvGraphicFramePr/>
          <p:nvPr>
            <p:extLst>
              <p:ext uri="{D42A27DB-BD31-4B8C-83A1-F6EECF244321}">
                <p14:modId xmlns:p14="http://schemas.microsoft.com/office/powerpoint/2010/main" val="3047092590"/>
              </p:ext>
            </p:extLst>
          </p:nvPr>
        </p:nvGraphicFramePr>
        <p:xfrm>
          <a:off x="755640" y="1412640"/>
          <a:ext cx="5904000" cy="4391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80" name="ZoneTexte 2"/>
          <p:cNvSpPr/>
          <p:nvPr/>
        </p:nvSpPr>
        <p:spPr>
          <a:xfrm>
            <a:off x="827640" y="6093360"/>
            <a:ext cx="734400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L’acteur : celui qui interprète +/- librement un rôle écrit par un auteur </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1"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Psychosociologie des conduites à projet (Boutinet &amp; Ardoino &amp; Co)</a:t>
            </a:r>
            <a:endParaRPr b="0" lang="fr-FR" sz="2000" spc="-1" strike="noStrike">
              <a:solidFill>
                <a:srgbClr val="000000"/>
              </a:solidFill>
              <a:latin typeface="Arial"/>
            </a:endParaRPr>
          </a:p>
        </p:txBody>
      </p:sp>
      <p:graphicFrame>
        <p:nvGraphicFramePr>
          <p:cNvPr id="17" name="Diagram17"/>
          <p:cNvGraphicFramePr/>
          <p:nvPr>
            <p:extLst>
              <p:ext uri="{D42A27DB-BD31-4B8C-83A1-F6EECF244321}">
                <p14:modId xmlns:p14="http://schemas.microsoft.com/office/powerpoint/2010/main" val="3128584764"/>
              </p:ext>
            </p:extLst>
          </p:nvPr>
        </p:nvGraphicFramePr>
        <p:xfrm>
          <a:off x="755640" y="1412640"/>
          <a:ext cx="5904000" cy="4391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82" name="ZoneTexte 2"/>
          <p:cNvSpPr/>
          <p:nvPr/>
        </p:nvSpPr>
        <p:spPr>
          <a:xfrm>
            <a:off x="755640" y="6021360"/>
            <a:ext cx="7776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L’auteur : celui qui s’autorise, qui est à l’origine de ses décisions</a:t>
            </a:r>
            <a:endParaRPr b="0" lang="fr-FR" sz="2000" spc="-1" strike="noStrike">
              <a:solidFill>
                <a:srgbClr val="000000"/>
              </a:solidFill>
              <a:latin typeface="Arial"/>
            </a:endParaRPr>
          </a:p>
        </p:txBody>
      </p:sp>
    </p:spTree>
  </p:cSld>
  <mc:AlternateContent>
    <mc:Choice Requires="p14">
      <p:transition p14:dur="10"/>
    </mc:Choice>
    <mc:Fallback>
      <p:transition/>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3" name="PlaceHolder 1"/>
          <p:cNvSpPr>
            <a:spLocks noGrp="1"/>
          </p:cNvSpPr>
          <p:nvPr>
            <p:ph type="title"/>
          </p:nvPr>
        </p:nvSpPr>
        <p:spPr>
          <a:xfrm>
            <a:off x="683640" y="404640"/>
            <a:ext cx="7771680" cy="935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Le sujet inscrit dans le  social est à la fois agent-acteur-auteur, pris dans les  tensions paradoxales d’un  projet pour soi et pour autrui</a:t>
            </a:r>
            <a:endParaRPr b="0" lang="fr-FR" sz="2000" spc="-1" strike="noStrike">
              <a:solidFill>
                <a:srgbClr val="000000"/>
              </a:solidFill>
              <a:latin typeface="Arial"/>
            </a:endParaRPr>
          </a:p>
        </p:txBody>
      </p:sp>
      <p:graphicFrame>
        <p:nvGraphicFramePr>
          <p:cNvPr id="18" name="Diagram18"/>
          <p:cNvGraphicFramePr/>
          <p:nvPr>
            <p:extLst>
              <p:ext uri="{D42A27DB-BD31-4B8C-83A1-F6EECF244321}">
                <p14:modId xmlns:p14="http://schemas.microsoft.com/office/powerpoint/2010/main" val="3099288591"/>
              </p:ext>
            </p:extLst>
          </p:nvPr>
        </p:nvGraphicFramePr>
        <p:xfrm>
          <a:off x="1523880" y="1397160"/>
          <a:ext cx="6095160" cy="40633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p14:dur="10"/>
    </mc:Choice>
    <mc:Fallback>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0" name="PlaceHolder 1"/>
          <p:cNvSpPr>
            <a:spLocks noGrp="1"/>
          </p:cNvSpPr>
          <p:nvPr>
            <p:ph type="title"/>
          </p:nvPr>
        </p:nvSpPr>
        <p:spPr>
          <a:xfrm>
            <a:off x="457200" y="274680"/>
            <a:ext cx="8228880" cy="705240"/>
          </a:xfrm>
          <a:prstGeom prst="rect">
            <a:avLst/>
          </a:prstGeom>
          <a:noFill/>
          <a:ln w="0">
            <a:noFill/>
          </a:ln>
        </p:spPr>
        <p:txBody>
          <a:bodyPr lIns="0" rIns="0" tIns="0" bIns="0" anchor="ctr">
            <a:normAutofit fontScale="56111" lnSpcReduction="10000"/>
          </a:bodyPr>
          <a:p>
            <a:pPr indent="0" algn="ctr">
              <a:lnSpc>
                <a:spcPct val="100000"/>
              </a:lnSpc>
              <a:buNone/>
            </a:pPr>
            <a:r>
              <a:rPr b="0" lang="fr-FR" sz="4400" spc="-1" strike="noStrike">
                <a:solidFill>
                  <a:srgbClr val="000000"/>
                </a:solidFill>
                <a:latin typeface="Calibri"/>
              </a:rPr>
              <a:t>Les chiffres du chômage</a:t>
            </a:r>
            <a:br>
              <a:rPr sz="4400"/>
            </a:br>
            <a:endParaRPr b="0" lang="fr-FR" sz="4400" spc="-1" strike="noStrike">
              <a:solidFill>
                <a:srgbClr val="000000"/>
              </a:solidFill>
              <a:latin typeface="Arial"/>
            </a:endParaRPr>
          </a:p>
        </p:txBody>
      </p:sp>
      <p:sp>
        <p:nvSpPr>
          <p:cNvPr id="821" name="Rectangle 2"/>
          <p:cNvSpPr/>
          <p:nvPr/>
        </p:nvSpPr>
        <p:spPr>
          <a:xfrm>
            <a:off x="251640" y="1124640"/>
            <a:ext cx="8352360" cy="39924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pic>
        <p:nvPicPr>
          <p:cNvPr id="822" name="Picture 4" descr="Afficher l'image d'origine"/>
          <p:cNvPicPr/>
          <p:nvPr/>
        </p:nvPicPr>
        <p:blipFill>
          <a:blip r:embed="rId1"/>
          <a:stretch/>
        </p:blipFill>
        <p:spPr>
          <a:xfrm>
            <a:off x="958680" y="980640"/>
            <a:ext cx="7357320" cy="48960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PlaceHolder 1"/>
          <p:cNvSpPr>
            <a:spLocks noGrp="1"/>
          </p:cNvSpPr>
          <p:nvPr>
            <p:ph type="title"/>
          </p:nvPr>
        </p:nvSpPr>
        <p:spPr>
          <a:xfrm>
            <a:off x="457200" y="274680"/>
            <a:ext cx="8228880" cy="705240"/>
          </a:xfrm>
          <a:prstGeom prst="rect">
            <a:avLst/>
          </a:prstGeom>
          <a:noFill/>
          <a:ln w="0">
            <a:noFill/>
          </a:ln>
        </p:spPr>
        <p:txBody>
          <a:bodyPr lIns="0" rIns="0" tIns="0" bIns="0" anchor="ctr">
            <a:normAutofit fontScale="56111" lnSpcReduction="10000"/>
          </a:bodyPr>
          <a:p>
            <a:pPr indent="0" algn="ctr">
              <a:lnSpc>
                <a:spcPct val="100000"/>
              </a:lnSpc>
              <a:buNone/>
            </a:pPr>
            <a:r>
              <a:rPr b="0" lang="fr-FR" sz="4400" spc="-1" strike="noStrike">
                <a:solidFill>
                  <a:srgbClr val="000000"/>
                </a:solidFill>
                <a:latin typeface="Calibri"/>
              </a:rPr>
              <a:t>Les chiffres du chômage</a:t>
            </a:r>
            <a:br>
              <a:rPr sz="4400"/>
            </a:br>
            <a:endParaRPr b="0" lang="fr-FR" sz="4400" spc="-1" strike="noStrike">
              <a:solidFill>
                <a:srgbClr val="000000"/>
              </a:solidFill>
              <a:latin typeface="Arial"/>
            </a:endParaRPr>
          </a:p>
        </p:txBody>
      </p:sp>
      <p:sp>
        <p:nvSpPr>
          <p:cNvPr id="824" name="Rectangle 2"/>
          <p:cNvSpPr/>
          <p:nvPr/>
        </p:nvSpPr>
        <p:spPr>
          <a:xfrm>
            <a:off x="251640" y="1124640"/>
            <a:ext cx="8352360" cy="4358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2000" spc="-1" strike="noStrike">
                <a:solidFill>
                  <a:srgbClr val="000000"/>
                </a:solidFill>
                <a:latin typeface="Calibri"/>
                <a:ea typeface="DejaVu Sans"/>
              </a:rPr>
              <a:t>En 2016, </a:t>
            </a:r>
            <a:r>
              <a:rPr b="1" lang="fr-FR" sz="2000" spc="-1" strike="noStrike">
                <a:solidFill>
                  <a:srgbClr val="000000"/>
                </a:solidFill>
                <a:latin typeface="Calibri"/>
                <a:ea typeface="DejaVu Sans"/>
              </a:rPr>
              <a:t>29,2 millions de personnes ont un emploi et 3 millions sont au chômage =  9,3 % de la population</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Le secteur tertiaire concentre une part toujours plus importante des emplois (77 %)  et près de </a:t>
            </a:r>
            <a:r>
              <a:rPr b="1" lang="fr-FR" sz="2000" spc="-1" strike="noStrike">
                <a:solidFill>
                  <a:srgbClr val="000000"/>
                </a:solidFill>
                <a:latin typeface="Calibri"/>
                <a:ea typeface="DejaVu Sans"/>
              </a:rPr>
              <a:t>neuf actifs occupés sur dix sont des salariés</a:t>
            </a:r>
            <a:r>
              <a:rPr b="0" lang="fr-FR" sz="2000" spc="-1" strike="noStrike">
                <a:solidFill>
                  <a:srgbClr val="000000"/>
                </a:solidFill>
                <a:latin typeface="Calibri"/>
                <a:ea typeface="DejaVu Sans"/>
              </a:rPr>
              <a:t>.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En France métropolitaine, le chômage concerne 9,9 % des actifs en moyenne en 2014, comme en 2013.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Depuis 2012, </a:t>
            </a:r>
            <a:r>
              <a:rPr b="1" lang="fr-FR" sz="2000" spc="-1" strike="noStrike">
                <a:solidFill>
                  <a:srgbClr val="000000"/>
                </a:solidFill>
                <a:latin typeface="Calibri"/>
                <a:ea typeface="DejaVu Sans"/>
              </a:rPr>
              <a:t>le taux de chômage des hommes est plus élevé </a:t>
            </a:r>
            <a:r>
              <a:rPr b="0" lang="fr-FR" sz="2000" spc="-1" strike="noStrike">
                <a:solidFill>
                  <a:srgbClr val="000000"/>
                </a:solidFill>
                <a:latin typeface="Calibri"/>
                <a:ea typeface="DejaVu Sans"/>
              </a:rPr>
              <a:t>que celui des femmes, et l’écart s’accroît en 2014.</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Plus fréquent chez les jeunes actifs de moins de 25 ans, le chômage est plus durable chez leurs aînés, notamment chez les seniors, dont </a:t>
            </a:r>
            <a:r>
              <a:rPr b="1" lang="fr-FR" sz="2000" spc="-1" strike="noStrike">
                <a:solidFill>
                  <a:srgbClr val="000000"/>
                </a:solidFill>
                <a:latin typeface="Calibri"/>
                <a:ea typeface="DejaVu Sans"/>
              </a:rPr>
              <a:t>plus de six sur dix sont au chômage depuis plus d’un an</a:t>
            </a:r>
            <a:r>
              <a:rPr b="0" lang="fr-FR" sz="2000" spc="-1" strike="noStrike">
                <a:solidFill>
                  <a:srgbClr val="000000"/>
                </a:solidFill>
                <a:latin typeface="Calibri"/>
                <a:ea typeface="DejaVu Sans"/>
              </a:rPr>
              <a:t>.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En ajoutant les chômeurs au « halo » autour du chômage, en 2014, plus de </a:t>
            </a:r>
            <a:r>
              <a:rPr b="1" lang="fr-FR" sz="2000" spc="-1" strike="noStrike">
                <a:solidFill>
                  <a:srgbClr val="000000"/>
                </a:solidFill>
                <a:latin typeface="Calibri"/>
                <a:ea typeface="DejaVu Sans"/>
              </a:rPr>
              <a:t>4,2 millions de personnes sont sans emploi </a:t>
            </a:r>
            <a:r>
              <a:rPr b="0" lang="fr-FR" sz="2000" spc="-1" strike="noStrike">
                <a:solidFill>
                  <a:srgbClr val="000000"/>
                </a:solidFill>
                <a:latin typeface="Calibri"/>
                <a:ea typeface="DejaVu Sans"/>
              </a:rPr>
              <a:t>et souhaitent travailler, soit 100 000 personnes de plus en un an..</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5" name="PlaceHolder 1"/>
          <p:cNvSpPr>
            <a:spLocks noGrp="1"/>
          </p:cNvSpPr>
          <p:nvPr>
            <p:ph type="title"/>
          </p:nvPr>
        </p:nvSpPr>
        <p:spPr>
          <a:xfrm>
            <a:off x="457200" y="274680"/>
            <a:ext cx="8228880" cy="705240"/>
          </a:xfrm>
          <a:prstGeom prst="rect">
            <a:avLst/>
          </a:prstGeom>
          <a:noFill/>
          <a:ln w="0">
            <a:noFill/>
          </a:ln>
        </p:spPr>
        <p:txBody>
          <a:bodyPr lIns="0" rIns="0" tIns="0" bIns="0" anchor="ctr">
            <a:normAutofit fontScale="56111" lnSpcReduction="10000"/>
          </a:bodyPr>
          <a:p>
            <a:pPr indent="0" algn="ctr">
              <a:lnSpc>
                <a:spcPct val="100000"/>
              </a:lnSpc>
              <a:buNone/>
            </a:pPr>
            <a:r>
              <a:rPr b="0" lang="fr-FR" sz="4400" spc="-1" strike="noStrike">
                <a:solidFill>
                  <a:srgbClr val="000000"/>
                </a:solidFill>
                <a:latin typeface="Calibri"/>
              </a:rPr>
              <a:t>Les chiffres du chômage</a:t>
            </a:r>
            <a:br>
              <a:rPr sz="4400"/>
            </a:br>
            <a:endParaRPr b="0" lang="fr-FR" sz="4400" spc="-1" strike="noStrike">
              <a:solidFill>
                <a:srgbClr val="000000"/>
              </a:solidFill>
              <a:latin typeface="Arial"/>
            </a:endParaRPr>
          </a:p>
        </p:txBody>
      </p:sp>
      <p:pic>
        <p:nvPicPr>
          <p:cNvPr id="826" name="Picture 2" descr=""/>
          <p:cNvPicPr/>
          <p:nvPr/>
        </p:nvPicPr>
        <p:blipFill>
          <a:blip r:embed="rId1"/>
          <a:stretch/>
        </p:blipFill>
        <p:spPr>
          <a:xfrm>
            <a:off x="1309680" y="576360"/>
            <a:ext cx="6523920" cy="57049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827" name="Tableau 1"/>
          <p:cNvGraphicFramePr/>
          <p:nvPr/>
        </p:nvGraphicFramePr>
        <p:xfrm>
          <a:off x="788400" y="836640"/>
          <a:ext cx="7914240" cy="6013440"/>
        </p:xfrm>
        <a:graphic>
          <a:graphicData uri="http://schemas.openxmlformats.org/drawingml/2006/table">
            <a:tbl>
              <a:tblPr/>
              <a:tblGrid>
                <a:gridCol w="2390760"/>
                <a:gridCol w="1566360"/>
                <a:gridCol w="824400"/>
                <a:gridCol w="1071720"/>
                <a:gridCol w="1319040"/>
                <a:gridCol w="742320"/>
              </a:tblGrid>
              <a:tr h="166320">
                <a:tc rowSpan="2">
                  <a:txBody>
                    <a:bodyPr lIns="25560" rIns="14400" anchor="t">
                      <a:noAutofit/>
                    </a:bodyPr>
                    <a:p>
                      <a:pPr algn="ctr">
                        <a:lnSpc>
                          <a:spcPct val="100000"/>
                        </a:lnSpc>
                      </a:pPr>
                      <a:r>
                        <a:rPr b="0" lang="fr-FR" sz="700" spc="-1" strike="noStrike">
                          <a:solidFill>
                            <a:srgbClr val="000000"/>
                          </a:solidFill>
                          <a:latin typeface="Calibri"/>
                        </a:rPr>
                        <a:t>Catégorie socioprofessionnelle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5">
                  <a:txBody>
                    <a:bodyPr lIns="25560" rIns="14400" anchor="t">
                      <a:noAutofit/>
                    </a:bodyPr>
                    <a:p>
                      <a:pPr algn="ctr">
                        <a:lnSpc>
                          <a:spcPct val="100000"/>
                        </a:lnSpc>
                      </a:pPr>
                      <a:r>
                        <a:rPr b="0" lang="fr-FR" sz="700" spc="-1" strike="noStrike">
                          <a:solidFill>
                            <a:srgbClr val="000000"/>
                          </a:solidFill>
                          <a:latin typeface="Calibri"/>
                        </a:rPr>
                        <a:t>2014</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v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ctr">
                        <a:lnSpc>
                          <a:spcPct val="100000"/>
                        </a:lnSpc>
                      </a:pPr>
                      <a:r>
                        <a:rPr b="0" lang="fr-FR" sz="700" spc="-1" strike="noStrike">
                          <a:solidFill>
                            <a:srgbClr val="000000"/>
                          </a:solidFill>
                          <a:latin typeface="Calibri"/>
                        </a:rPr>
                        <a:t>Femmes</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ctr">
                        <a:lnSpc>
                          <a:spcPct val="100000"/>
                        </a:lnSpc>
                      </a:pPr>
                      <a:r>
                        <a:rPr b="0" lang="fr-FR" sz="700" spc="-1" strike="noStrike">
                          <a:solidFill>
                            <a:srgbClr val="000000"/>
                          </a:solidFill>
                          <a:latin typeface="Calibri"/>
                        </a:rPr>
                        <a:t>Hommes</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25560" rIns="14400" anchor="t">
                      <a:noAutofit/>
                    </a:bodyPr>
                    <a:p>
                      <a:pPr algn="ctr">
                        <a:lnSpc>
                          <a:spcPct val="100000"/>
                        </a:lnSpc>
                      </a:pPr>
                      <a:r>
                        <a:rPr b="0" lang="fr-FR" sz="700" spc="-1" strike="noStrike">
                          <a:solidFill>
                            <a:srgbClr val="000000"/>
                          </a:solidFill>
                          <a:latin typeface="Calibri"/>
                        </a:rPr>
                        <a:t>Ensemble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r>
              <a:tr h="295200">
                <a:tc gridSpan="6">
                  <a:txBody>
                    <a:bodyPr lIns="25560" rIns="14400" anchor="t">
                      <a:noAutofit/>
                    </a:bodyPr>
                    <a:p>
                      <a:pPr>
                        <a:lnSpc>
                          <a:spcPct val="100000"/>
                        </a:lnSpc>
                      </a:pPr>
                      <a:r>
                        <a:rPr b="0" lang="fr-FR" sz="700" spc="-1" strike="noStrike">
                          <a:solidFill>
                            <a:srgbClr val="000000"/>
                          </a:solidFill>
                          <a:latin typeface="Calibri"/>
                        </a:rPr>
                        <a:t>Lecture : en moyenne, en 2014, 2,838 milliers de personnes sont au chômage. Ce qui représente 9,9 % de la population active totale.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gridSpan="6">
                  <a:txBody>
                    <a:bodyPr lIns="25560" rIns="14400" anchor="t">
                      <a:noAutofit/>
                    </a:bodyPr>
                    <a:p>
                      <a:pPr>
                        <a:lnSpc>
                          <a:spcPct val="100000"/>
                        </a:lnSpc>
                      </a:pPr>
                      <a:r>
                        <a:rPr b="0" lang="fr-FR" sz="700" spc="-1" strike="noStrike">
                          <a:solidFill>
                            <a:srgbClr val="000000"/>
                          </a:solidFill>
                          <a:latin typeface="Calibri"/>
                        </a:rPr>
                        <a:t>Note : données calées sur les estimations démographiques du début de l'année 2010.</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gridSpan="6">
                  <a:txBody>
                    <a:bodyPr lIns="25560" rIns="14400" anchor="t">
                      <a:noAutofit/>
                    </a:bodyPr>
                    <a:p>
                      <a:pPr>
                        <a:lnSpc>
                          <a:spcPct val="100000"/>
                        </a:lnSpc>
                      </a:pPr>
                      <a:r>
                        <a:rPr b="0" lang="fr-FR" sz="700" spc="-1" strike="noStrike">
                          <a:solidFill>
                            <a:srgbClr val="000000"/>
                          </a:solidFill>
                          <a:latin typeface="Calibri"/>
                        </a:rPr>
                        <a:t>Champ : France métropolitaine, population des ménages, personnes de 15 ans ou plus (âge courant).</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gridSpan="6">
                  <a:txBody>
                    <a:bodyPr lIns="25560" rIns="14400" anchor="t">
                      <a:noAutofit/>
                    </a:bodyPr>
                    <a:p>
                      <a:pPr>
                        <a:lnSpc>
                          <a:spcPct val="100000"/>
                        </a:lnSpc>
                      </a:pPr>
                      <a:r>
                        <a:rPr b="0" lang="fr-FR" sz="700" spc="-1" strike="noStrike">
                          <a:solidFill>
                            <a:srgbClr val="000000"/>
                          </a:solidFill>
                          <a:latin typeface="Calibri"/>
                        </a:rPr>
                        <a:t>Source : Insee, enquêtes Emploi.</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25160">
                <a:tc>
                  <a:txBody>
                    <a:bodyPr lIns="25560" rIns="14400" anchor="t">
                      <a:noAutofit/>
                    </a:bodyPr>
                    <a:p>
                      <a:pPr>
                        <a:lnSpc>
                          <a:spcPct val="100000"/>
                        </a:lnSpc>
                      </a:pPr>
                      <a:r>
                        <a:rPr b="0" lang="fr-FR" sz="700" spc="-1" strike="noStrike">
                          <a:solidFill>
                            <a:srgbClr val="000000"/>
                          </a:solidFill>
                          <a:latin typeface="Calibri"/>
                        </a:rPr>
                        <a:t>Nombre de chômeurs (en milliers)</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endParaRPr b="0" lang="fr-FR" sz="18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endParaRPr b="0" lang="fr-FR" sz="18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endParaRPr b="0" lang="fr-FR" sz="18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Agriculteurs exploitants</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3</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3</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Artisan, commerçant et chef d'entreprise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27</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56</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83</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Cadre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82</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118</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201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Profession intermédiaire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191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204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394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Employé</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606</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215</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821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Ouvrier</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202</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681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884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Indéterminé</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211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241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452</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3440">
                <a:tc>
                  <a:txBody>
                    <a:bodyPr lIns="25560" rIns="14400" anchor="t">
                      <a:noAutofit/>
                    </a:bodyPr>
                    <a:p>
                      <a:pPr>
                        <a:lnSpc>
                          <a:spcPct val="100000"/>
                        </a:lnSpc>
                      </a:pPr>
                      <a:r>
                        <a:rPr b="0" lang="fr-FR" sz="700" spc="-1" strike="noStrike">
                          <a:solidFill>
                            <a:srgbClr val="000000"/>
                          </a:solidFill>
                          <a:latin typeface="Calibri"/>
                        </a:rPr>
                        <a:t>Total</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1 320</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1 518</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2 838</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Taux de chômage (en %)</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endParaRPr b="0" lang="fr-FR" sz="18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endParaRPr b="0" lang="fr-FR" sz="18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endParaRPr b="0" lang="fr-FR" sz="18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Agriculteurs exploitants</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0,7</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0,9</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0,6</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Artisan, commerçant et chef d'entreprise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5,4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4,6</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4,8</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Cadre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4,4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4,3</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4,4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25560" rIns="14400" anchor="t">
                      <a:noAutofit/>
                    </a:bodyPr>
                    <a:p>
                      <a:pPr>
                        <a:lnSpc>
                          <a:spcPct val="100000"/>
                        </a:lnSpc>
                      </a:pPr>
                      <a:r>
                        <a:rPr b="0" lang="fr-FR" sz="700" spc="-1" strike="noStrike">
                          <a:solidFill>
                            <a:srgbClr val="000000"/>
                          </a:solidFill>
                          <a:latin typeface="Calibri"/>
                        </a:rPr>
                        <a:t>Profession intermédiaire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5,4</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6,0</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5,6</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Employé</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9,7</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11,3</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10,1</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Ouvrier</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16,5</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13,7</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14,3</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5200">
                <a:tc>
                  <a:txBody>
                    <a:bodyPr lIns="47880" rIns="14400" anchor="t">
                      <a:noAutofit/>
                    </a:bodyPr>
                    <a:p>
                      <a:pPr>
                        <a:lnSpc>
                          <a:spcPct val="100000"/>
                        </a:lnSpc>
                      </a:pPr>
                      <a:r>
                        <a:rPr b="0" lang="fr-FR" sz="700" spc="-1" strike="noStrike">
                          <a:solidFill>
                            <a:srgbClr val="000000"/>
                          </a:solidFill>
                          <a:latin typeface="Calibri"/>
                        </a:rPr>
                        <a:t>dont ouvrier non qualifié</a:t>
                      </a:r>
                      <a:endParaRPr b="0" lang="fr-FR" sz="700" spc="-1" strike="noStrike">
                        <a:solidFill>
                          <a:srgbClr val="000000"/>
                        </a:solidFill>
                        <a:latin typeface="Arial"/>
                      </a:endParaRPr>
                    </a:p>
                  </a:txBody>
                  <a:tcPr anchor="t" marL="4788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47880" rIns="14400" anchor="t">
                      <a:noAutofit/>
                    </a:bodyPr>
                    <a:p>
                      <a:pPr algn="r">
                        <a:lnSpc>
                          <a:spcPct val="100000"/>
                        </a:lnSpc>
                      </a:pPr>
                      <a:r>
                        <a:rPr b="0" lang="fr-FR" sz="900" spc="-1" strike="noStrike">
                          <a:solidFill>
                            <a:srgbClr val="000000"/>
                          </a:solidFill>
                          <a:latin typeface="Calibri"/>
                        </a:rPr>
                        <a:t>19,0</a:t>
                      </a:r>
                      <a:endParaRPr b="0" lang="fr-FR" sz="900" spc="-1" strike="noStrike">
                        <a:solidFill>
                          <a:srgbClr val="000000"/>
                        </a:solidFill>
                        <a:latin typeface="Arial"/>
                      </a:endParaRPr>
                    </a:p>
                  </a:txBody>
                  <a:tcPr anchor="t" marL="4788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47880" rIns="14400" anchor="t">
                      <a:noAutofit/>
                    </a:bodyPr>
                    <a:p>
                      <a:pPr algn="r">
                        <a:lnSpc>
                          <a:spcPct val="100000"/>
                        </a:lnSpc>
                      </a:pPr>
                      <a:r>
                        <a:rPr b="0" lang="fr-FR" sz="900" spc="-1" strike="noStrike">
                          <a:solidFill>
                            <a:srgbClr val="000000"/>
                          </a:solidFill>
                          <a:latin typeface="Calibri"/>
                        </a:rPr>
                        <a:t>20,3</a:t>
                      </a:r>
                      <a:endParaRPr b="0" lang="fr-FR" sz="900" spc="-1" strike="noStrike">
                        <a:solidFill>
                          <a:srgbClr val="000000"/>
                        </a:solidFill>
                        <a:latin typeface="Arial"/>
                      </a:endParaRPr>
                    </a:p>
                  </a:txBody>
                  <a:tcPr anchor="t" marL="4788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47880" rIns="14400" anchor="t">
                      <a:noAutofit/>
                    </a:bodyPr>
                    <a:p>
                      <a:pPr algn="r">
                        <a:lnSpc>
                          <a:spcPct val="100000"/>
                        </a:lnSpc>
                      </a:pPr>
                      <a:r>
                        <a:rPr b="0" lang="fr-FR" sz="900" spc="-1" strike="noStrike">
                          <a:solidFill>
                            <a:srgbClr val="000000"/>
                          </a:solidFill>
                          <a:latin typeface="Calibri"/>
                        </a:rPr>
                        <a:t>19,9</a:t>
                      </a:r>
                      <a:endParaRPr b="0" lang="fr-FR" sz="900" spc="-1" strike="noStrike">
                        <a:solidFill>
                          <a:srgbClr val="000000"/>
                        </a:solidFill>
                        <a:latin typeface="Arial"/>
                      </a:endParaRPr>
                    </a:p>
                  </a:txBody>
                  <a:tcPr anchor="t" marL="4788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66320">
                <a:tc>
                  <a:txBody>
                    <a:bodyPr lIns="25560" rIns="14400" anchor="t">
                      <a:noAutofit/>
                    </a:bodyPr>
                    <a:p>
                      <a:pPr>
                        <a:lnSpc>
                          <a:spcPct val="100000"/>
                        </a:lnSpc>
                      </a:pPr>
                      <a:r>
                        <a:rPr b="0" lang="fr-FR" sz="700" spc="-1" strike="noStrike">
                          <a:solidFill>
                            <a:srgbClr val="000000"/>
                          </a:solidFill>
                          <a:latin typeface="Calibri"/>
                        </a:rPr>
                        <a:t>Ensemble</a:t>
                      </a:r>
                      <a:endParaRPr b="0" lang="fr-FR" sz="7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a:txBody>
                    <a:bodyPr lIns="25560" rIns="14400" anchor="t">
                      <a:noAutofit/>
                    </a:bodyPr>
                    <a:p>
                      <a:pPr algn="r">
                        <a:lnSpc>
                          <a:spcPct val="100000"/>
                        </a:lnSpc>
                      </a:pPr>
                      <a:r>
                        <a:rPr b="0" lang="fr-FR" sz="900" spc="-1" strike="noStrike">
                          <a:solidFill>
                            <a:srgbClr val="000000"/>
                          </a:solidFill>
                          <a:latin typeface="Calibri"/>
                        </a:rPr>
                        <a:t>9,6</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gridSpan="2">
                  <a:txBody>
                    <a:bodyPr lIns="25560" rIns="14400" anchor="t">
                      <a:noAutofit/>
                    </a:bodyPr>
                    <a:p>
                      <a:pPr algn="r">
                        <a:lnSpc>
                          <a:spcPct val="100000"/>
                        </a:lnSpc>
                      </a:pPr>
                      <a:r>
                        <a:rPr b="0" lang="fr-FR" sz="900" spc="-1" strike="noStrike">
                          <a:solidFill>
                            <a:srgbClr val="000000"/>
                          </a:solidFill>
                          <a:latin typeface="Calibri"/>
                        </a:rPr>
                        <a:t>10,2</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25560" rIns="14400" anchor="t">
                      <a:noAutofit/>
                    </a:bodyPr>
                    <a:p>
                      <a:pPr algn="r">
                        <a:lnSpc>
                          <a:spcPct val="100000"/>
                        </a:lnSpc>
                      </a:pPr>
                      <a:r>
                        <a:rPr b="0" lang="fr-FR" sz="900" spc="-1" strike="noStrike">
                          <a:solidFill>
                            <a:srgbClr val="000000"/>
                          </a:solidFill>
                          <a:latin typeface="Calibri"/>
                        </a:rPr>
                        <a:t>9,9</a:t>
                      </a:r>
                      <a:endParaRPr b="0" lang="fr-FR" sz="900" spc="-1" strike="noStrike">
                        <a:solidFill>
                          <a:srgbClr val="000000"/>
                        </a:solidFill>
                        <a:latin typeface="Arial"/>
                      </a:endParaRPr>
                    </a:p>
                  </a:txBody>
                  <a:tcPr anchor="t" marL="25560" marR="14400">
                    <a:lnL w="9360">
                      <a:solidFill>
                        <a:srgbClr val="98b855"/>
                      </a:solidFill>
                      <a:prstDash val="solid"/>
                    </a:lnL>
                    <a:lnR w="9360">
                      <a:solidFill>
                        <a:srgbClr val="98b855"/>
                      </a:solidFill>
                      <a:prstDash val="solid"/>
                    </a:lnR>
                    <a:lnT w="9360">
                      <a:solidFill>
                        <a:srgbClr val="98b855"/>
                      </a:solidFill>
                      <a:prstDash val="solid"/>
                    </a:lnT>
                    <a:lnB w="9360">
                      <a:solidFill>
                        <a:srgbClr val="98b855"/>
                      </a:solidFill>
                      <a:prstDash val="solid"/>
                    </a:lnB>
                    <a:solidFill>
                      <a:srgbClr val="e3fbc2"/>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bl>
          </a:graphicData>
        </a:graphic>
      </p:graphicFrame>
      <p:sp>
        <p:nvSpPr>
          <p:cNvPr id="828" name="ZoneTexte 2"/>
          <p:cNvSpPr/>
          <p:nvPr/>
        </p:nvSpPr>
        <p:spPr>
          <a:xfrm>
            <a:off x="1181520" y="116640"/>
            <a:ext cx="71280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Nombre de chômeurs et taux de chômage selon le sexe et la catégorie socioprofessionnelle en 2014</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title"/>
          </p:nvPr>
        </p:nvSpPr>
        <p:spPr>
          <a:xfrm>
            <a:off x="457200" y="274680"/>
            <a:ext cx="8228880" cy="489240"/>
          </a:xfrm>
          <a:prstGeom prst="rect">
            <a:avLst/>
          </a:prstGeom>
          <a:noFill/>
          <a:ln w="0">
            <a:noFill/>
          </a:ln>
        </p:spPr>
        <p:txBody>
          <a:bodyPr lIns="90000" rIns="90000" tIns="45000" bIns="45000" anchor="ctr">
            <a:noAutofit/>
          </a:bodyPr>
          <a:p>
            <a:pPr indent="0" algn="ctr">
              <a:lnSpc>
                <a:spcPct val="100000"/>
              </a:lnSpc>
              <a:buNone/>
            </a:pPr>
            <a:r>
              <a:rPr b="0" lang="fr-FR" sz="3600" spc="-1" strike="noStrike">
                <a:solidFill>
                  <a:srgbClr val="000000"/>
                </a:solidFill>
                <a:latin typeface="Calibri"/>
              </a:rPr>
              <a:t>Les chiffres de la précarité</a:t>
            </a:r>
            <a:endParaRPr b="0" lang="fr-FR" sz="3600" spc="-1" strike="noStrike">
              <a:solidFill>
                <a:srgbClr val="000000"/>
              </a:solidFill>
              <a:latin typeface="Arial"/>
            </a:endParaRPr>
          </a:p>
        </p:txBody>
      </p:sp>
      <p:sp>
        <p:nvSpPr>
          <p:cNvPr id="830" name="PlaceHolder 2"/>
          <p:cNvSpPr>
            <a:spLocks noGrp="1"/>
          </p:cNvSpPr>
          <p:nvPr>
            <p:ph/>
          </p:nvPr>
        </p:nvSpPr>
        <p:spPr>
          <a:xfrm>
            <a:off x="251640" y="548640"/>
            <a:ext cx="7920000" cy="6308640"/>
          </a:xfrm>
          <a:prstGeom prst="rect">
            <a:avLst/>
          </a:prstGeom>
          <a:noFill/>
          <a:ln w="0">
            <a:noFill/>
          </a:ln>
        </p:spPr>
        <p:txBody>
          <a:bodyPr lIns="90000" rIns="90000" tIns="45000" bIns="45000" anchor="t">
            <a:normAutofit fontScale="20000"/>
          </a:bodyPr>
          <a:p>
            <a:pPr indent="0">
              <a:lnSpc>
                <a:spcPct val="100000"/>
              </a:lnSpc>
              <a:spcBef>
                <a:spcPts val="1179"/>
              </a:spcBef>
              <a:buNone/>
              <a:tabLst>
                <a:tab algn="l" pos="0"/>
              </a:tabLst>
            </a:pPr>
            <a:endParaRPr b="0" lang="fr-FR" sz="59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8,6 millions de Français vivent avec moins de 964 euros par mois (soit sous le seuil de pauvreté)</a:t>
            </a:r>
            <a:endParaRPr b="0" lang="fr-FR" sz="96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Un enfant sur cinq est pauvre (soit 1,2 millions d’enfants)</a:t>
            </a:r>
            <a:endParaRPr b="0" lang="fr-FR" sz="96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Plus de 2 millions de travailleurs pauvres</a:t>
            </a:r>
            <a:br>
              <a:rPr sz="9600"/>
            </a:br>
            <a:r>
              <a:rPr b="0" lang="fr-FR" sz="9600" spc="-1" strike="noStrike">
                <a:solidFill>
                  <a:srgbClr val="000000"/>
                </a:solidFill>
                <a:latin typeface="Calibri"/>
              </a:rPr>
              <a:t>3,6 millions le nombre de personnes mal logées</a:t>
            </a:r>
            <a:endParaRPr b="0" lang="fr-FR" sz="96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685.000 personnes "privées de domicile personnel" (dont 133.000 sans domicile, 38.000 en chambre d'hôtel, 85.000 dans des "habitations de fortune" et 411.000 chez des tiers)</a:t>
            </a:r>
            <a:endParaRPr b="0" lang="fr-FR" sz="96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Un français sur cinq renonce à se soigner</a:t>
            </a:r>
            <a:br>
              <a:rPr sz="9600"/>
            </a:br>
            <a:r>
              <a:rPr b="0" lang="fr-FR" sz="9600" spc="-1" strike="noStrike">
                <a:solidFill>
                  <a:srgbClr val="000000"/>
                </a:solidFill>
                <a:latin typeface="Calibri"/>
              </a:rPr>
              <a:t> </a:t>
            </a:r>
            <a:endParaRPr b="0" lang="fr-FR" sz="96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293 millions de repas distribués</a:t>
            </a:r>
            <a:endParaRPr b="0" lang="fr-FR" sz="9600" spc="-1" strike="noStrike">
              <a:solidFill>
                <a:srgbClr val="000000"/>
              </a:solidFill>
              <a:latin typeface="Arial"/>
            </a:endParaRPr>
          </a:p>
          <a:p>
            <a:pPr marL="343080" indent="-343080">
              <a:lnSpc>
                <a:spcPct val="100000"/>
              </a:lnSpc>
              <a:spcBef>
                <a:spcPts val="1919"/>
              </a:spcBef>
              <a:buClr>
                <a:srgbClr val="000000"/>
              </a:buClr>
              <a:buFont typeface="Arial"/>
              <a:buChar char="•"/>
              <a:tabLst>
                <a:tab algn="l" pos="0"/>
              </a:tabLst>
            </a:pPr>
            <a:r>
              <a:rPr b="0" lang="fr-FR" sz="9600" spc="-1" strike="noStrike">
                <a:solidFill>
                  <a:srgbClr val="000000"/>
                </a:solidFill>
                <a:latin typeface="Calibri"/>
              </a:rPr>
              <a:t>765.000 ménages surendettés</a:t>
            </a:r>
            <a:endParaRPr b="0" lang="fr-FR" sz="96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921"/>
              </a:spcBef>
              <a:buNone/>
              <a:tabLst>
                <a:tab algn="l" pos="0"/>
              </a:tabLst>
            </a:pPr>
            <a:endParaRPr b="0" lang="fr-FR" sz="4600" spc="-1" strike="noStrike">
              <a:solidFill>
                <a:srgbClr val="000000"/>
              </a:solidFill>
              <a:latin typeface="Arial"/>
            </a:endParaRPr>
          </a:p>
          <a:p>
            <a:pPr indent="0">
              <a:lnSpc>
                <a:spcPct val="100000"/>
              </a:lnSpc>
              <a:spcBef>
                <a:spcPts val="641"/>
              </a:spcBef>
              <a:buNone/>
              <a:tabLst>
                <a:tab algn="l" pos="0"/>
              </a:tabLst>
            </a:pPr>
            <a:br>
              <a:rPr sz="3000"/>
            </a:br>
            <a:br>
              <a:rPr sz="3200"/>
            </a:br>
            <a:br>
              <a:rPr sz="3000"/>
            </a:br>
            <a:endParaRPr b="0" lang="fr-FR" sz="30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831" name="Image 3" descr=""/>
          <p:cNvPicPr/>
          <p:nvPr/>
        </p:nvPicPr>
        <p:blipFill>
          <a:blip r:embed="rId1"/>
          <a:stretch/>
        </p:blipFill>
        <p:spPr>
          <a:xfrm>
            <a:off x="4788000" y="3876480"/>
            <a:ext cx="4215240" cy="27921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2" name="PlaceHolder 1"/>
          <p:cNvSpPr>
            <a:spLocks noGrp="1"/>
          </p:cNvSpPr>
          <p:nvPr>
            <p:ph/>
          </p:nvPr>
        </p:nvSpPr>
        <p:spPr>
          <a:xfrm>
            <a:off x="457200" y="1600200"/>
            <a:ext cx="8228880" cy="4525200"/>
          </a:xfrm>
          <a:prstGeom prst="rect">
            <a:avLst/>
          </a:prstGeom>
          <a:noFill/>
          <a:ln w="0">
            <a:noFill/>
          </a:ln>
        </p:spPr>
        <p:txBody>
          <a:bodyPr lIns="90000" rIns="90000" tIns="45000" bIns="45000" anchor="t">
            <a:normAutofit fontScale="87222" lnSpcReduction="20000"/>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6,8 millions de personnes couvertes par les minima sociaux (représente 10 % de la population française)</a:t>
            </a:r>
            <a:br>
              <a:rPr sz="3200"/>
            </a:br>
            <a:r>
              <a:rPr b="0" lang="fr-FR" sz="3200" spc="-1" strike="noStrike">
                <a:solidFill>
                  <a:srgbClr val="000000"/>
                </a:solidFill>
                <a:latin typeface="Calibri"/>
              </a:rPr>
              <a:t> </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Chaque année, ce sont 5,3 milliards d'euros de Revenu de solidarité active (RSA), 700 millions de couverture maladie universelle complémentaire (CMU C) et 378 millions d'euros d'aide à l'acquisition d'une complémentaire santé (ACS), qui, selon les estimations, </a:t>
            </a:r>
            <a:r>
              <a:rPr b="1" lang="fr-FR" sz="3200" spc="-1" strike="noStrike">
                <a:solidFill>
                  <a:srgbClr val="000000"/>
                </a:solidFill>
                <a:latin typeface="Calibri"/>
              </a:rPr>
              <a:t>ne sont pas versés </a:t>
            </a:r>
            <a:r>
              <a:rPr b="0" lang="fr-FR" sz="3200" spc="-1" strike="noStrike">
                <a:solidFill>
                  <a:srgbClr val="000000"/>
                </a:solidFill>
                <a:latin typeface="Calibri"/>
              </a:rPr>
              <a:t>à leurs ayants droit</a:t>
            </a: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a:p>
            <a:pPr indent="0" algn="ctr">
              <a:lnSpc>
                <a:spcPct val="100000"/>
              </a:lnSpc>
              <a:spcBef>
                <a:spcPts val="420"/>
              </a:spcBef>
              <a:buNone/>
              <a:tabLst>
                <a:tab algn="l" pos="0"/>
              </a:tabLst>
            </a:pPr>
            <a:r>
              <a:rPr b="1" lang="fr-FR" sz="2100" spc="-1" strike="noStrike">
                <a:solidFill>
                  <a:srgbClr val="1f497d"/>
                </a:solidFill>
                <a:latin typeface="Calibri"/>
              </a:rPr>
              <a:t>Dossier du CNLE (Conseil national des politiques de lutte contre la pauvreté et l’exclusion sociale)</a:t>
            </a:r>
            <a:endParaRPr b="0" lang="fr-FR" sz="2100" spc="-1" strike="noStrike">
              <a:solidFill>
                <a:srgbClr val="000000"/>
              </a:solidFill>
              <a:latin typeface="Arial"/>
            </a:endParaRPr>
          </a:p>
          <a:p>
            <a:pPr indent="0" algn="ctr">
              <a:lnSpc>
                <a:spcPct val="100000"/>
              </a:lnSpc>
              <a:spcBef>
                <a:spcPts val="479"/>
              </a:spcBef>
              <a:buNone/>
              <a:tabLst>
                <a:tab algn="l" pos="0"/>
              </a:tabLst>
            </a:pPr>
            <a:r>
              <a:rPr b="0" lang="fr-FR" sz="2400" spc="-1" strike="noStrike" u="sng">
                <a:solidFill>
                  <a:srgbClr val="0000ff"/>
                </a:solidFill>
                <a:uFillTx/>
                <a:latin typeface="Calibri"/>
                <a:hlinkClick r:id="rId1"/>
              </a:rPr>
              <a:t>https://www.cnle.gouv.fr/IMG/pdf/CNLE_Chiffres_Cles_2015.pdf</a:t>
            </a:r>
            <a:endParaRPr b="0" lang="fr-FR" sz="24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sp>
        <p:nvSpPr>
          <p:cNvPr id="833" name="ZoneTexte 3"/>
          <p:cNvSpPr/>
          <p:nvPr/>
        </p:nvSpPr>
        <p:spPr>
          <a:xfrm>
            <a:off x="827640" y="548640"/>
            <a:ext cx="7632000" cy="577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fr-FR" sz="3200" spc="-1" strike="noStrike">
                <a:solidFill>
                  <a:srgbClr val="000000"/>
                </a:solidFill>
                <a:latin typeface="Calibri"/>
                <a:ea typeface="DejaVu Sans"/>
              </a:rPr>
              <a:t>Les chiffres de la précarité</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4"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L’insertion des jeunes diplômés</a:t>
            </a:r>
            <a:endParaRPr b="0" lang="fr-FR" sz="4400" spc="-1" strike="noStrike">
              <a:solidFill>
                <a:srgbClr val="000000"/>
              </a:solidFill>
              <a:latin typeface="Arial"/>
            </a:endParaRPr>
          </a:p>
        </p:txBody>
      </p:sp>
      <p:sp>
        <p:nvSpPr>
          <p:cNvPr id="835"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marL="343080" indent="-343080">
              <a:lnSpc>
                <a:spcPct val="100000"/>
              </a:lnSpc>
              <a:spcBef>
                <a:spcPts val="641"/>
              </a:spcBef>
              <a:buClr>
                <a:srgbClr val="000000"/>
              </a:buClr>
              <a:buFont typeface="Arial"/>
              <a:buChar char="•"/>
            </a:pPr>
            <a:r>
              <a:rPr b="0" lang="fr-FR" sz="3200" spc="-1" strike="noStrike" u="sng">
                <a:solidFill>
                  <a:srgbClr val="0000ff"/>
                </a:solidFill>
                <a:uFillTx/>
                <a:latin typeface="Calibri"/>
                <a:hlinkClick r:id="rId1"/>
              </a:rPr>
              <a:t>http://www.evernote.com/l/ANGPCGAtxL9PcbxjFzlu3sVI4O1Yg_6nd-Q/</a:t>
            </a: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pic>
        <p:nvPicPr>
          <p:cNvPr id="836" name="Image 3" descr=""/>
          <p:cNvPicPr/>
          <p:nvPr/>
        </p:nvPicPr>
        <p:blipFill>
          <a:blip r:embed="rId2"/>
          <a:stretch/>
        </p:blipFill>
        <p:spPr>
          <a:xfrm>
            <a:off x="5076000" y="3847680"/>
            <a:ext cx="3239640" cy="1943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7"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96666"/>
          </a:bodyPr>
          <a:p>
            <a:pPr indent="0" algn="ctr">
              <a:lnSpc>
                <a:spcPct val="100000"/>
              </a:lnSpc>
              <a:buNone/>
            </a:pPr>
            <a:r>
              <a:rPr b="1" lang="fr-FR" sz="3600" spc="-1" strike="noStrike">
                <a:solidFill>
                  <a:srgbClr val="000000"/>
                </a:solidFill>
                <a:latin typeface="Calibri"/>
              </a:rPr>
              <a:t>Les Chiffres clés du Revenu de Solidarité Active, RSA</a:t>
            </a:r>
            <a:endParaRPr b="0" lang="fr-FR" sz="3600" spc="-1" strike="noStrike">
              <a:solidFill>
                <a:srgbClr val="000000"/>
              </a:solidFill>
              <a:latin typeface="Arial"/>
            </a:endParaRPr>
          </a:p>
        </p:txBody>
      </p:sp>
      <p:sp>
        <p:nvSpPr>
          <p:cNvPr id="838"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marL="343080" indent="-343080">
              <a:lnSpc>
                <a:spcPct val="100000"/>
              </a:lnSpc>
              <a:spcBef>
                <a:spcPts val="561"/>
              </a:spcBef>
              <a:buClr>
                <a:srgbClr val="000000"/>
              </a:buClr>
              <a:buFont typeface="Arial"/>
              <a:buChar char="•"/>
            </a:pPr>
            <a:r>
              <a:rPr b="1" lang="fr-FR" sz="2800" spc="-1" strike="noStrike">
                <a:solidFill>
                  <a:srgbClr val="000000"/>
                </a:solidFill>
                <a:latin typeface="Calibri"/>
              </a:rPr>
              <a:t>le RSA est un revenu minimum pour les personnes ne travaillant pas, mais également un complément de revenu pour ceux qui travaillent.</a:t>
            </a:r>
            <a:endParaRPr b="0" lang="fr-FR" sz="28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2,39 millions de foyers bénéficiaires du RSA </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2,15 millions en France Métropolitaire et 240 000 dans les Dom</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13% des allocataires bénéficient du RSA MAJORÉ</a:t>
            </a: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PlaceHolder 1"/>
          <p:cNvSpPr>
            <a:spLocks noGrp="1"/>
          </p:cNvSpPr>
          <p:nvPr>
            <p:ph type="title"/>
          </p:nvPr>
        </p:nvSpPr>
        <p:spPr>
          <a:xfrm>
            <a:off x="467640" y="188640"/>
            <a:ext cx="8228880" cy="489240"/>
          </a:xfrm>
          <a:prstGeom prst="rect">
            <a:avLst/>
          </a:prstGeom>
          <a:noFill/>
          <a:ln w="0">
            <a:noFill/>
          </a:ln>
        </p:spPr>
        <p:txBody>
          <a:bodyPr lIns="90000" rIns="90000" tIns="45000" bIns="45000" anchor="ctr">
            <a:normAutofit fontScale="96666"/>
          </a:bodyPr>
          <a:p>
            <a:pPr indent="0" algn="ctr">
              <a:lnSpc>
                <a:spcPct val="100000"/>
              </a:lnSpc>
              <a:buNone/>
            </a:pPr>
            <a:r>
              <a:rPr b="0" lang="fr-FR" sz="2800" spc="-1" strike="noStrike">
                <a:solidFill>
                  <a:srgbClr val="000000"/>
                </a:solidFill>
                <a:latin typeface="Calibri"/>
              </a:rPr>
              <a:t>Allocataires des minimas sociaux</a:t>
            </a:r>
            <a:endParaRPr b="0" lang="fr-FR" sz="2800" spc="-1" strike="noStrike">
              <a:solidFill>
                <a:srgbClr val="000000"/>
              </a:solidFill>
              <a:latin typeface="Arial"/>
            </a:endParaRPr>
          </a:p>
        </p:txBody>
      </p:sp>
      <p:graphicFrame>
        <p:nvGraphicFramePr>
          <p:cNvPr id="840" name="Espace réservé du contenu 3"/>
          <p:cNvGraphicFramePr/>
          <p:nvPr/>
        </p:nvGraphicFramePr>
        <p:xfrm>
          <a:off x="251640" y="764640"/>
          <a:ext cx="8712360" cy="6096600"/>
        </p:xfrm>
        <a:graphic>
          <a:graphicData uri="http://schemas.openxmlformats.org/drawingml/2006/table">
            <a:tbl>
              <a:tblPr/>
              <a:tblGrid>
                <a:gridCol w="3232800"/>
                <a:gridCol w="1095840"/>
                <a:gridCol w="1095840"/>
                <a:gridCol w="1095840"/>
                <a:gridCol w="1095840"/>
                <a:gridCol w="1096560"/>
              </a:tblGrid>
              <a:tr h="236880">
                <a:tc>
                  <a:txBody>
                    <a:bodyPr lIns="9360" rIns="9360" anchor="ctr">
                      <a:noAutofit/>
                    </a:bodyPr>
                    <a:p>
                      <a:pPr algn="ctr">
                        <a:lnSpc>
                          <a:spcPct val="100000"/>
                        </a:lnSpc>
                      </a:pPr>
                      <a:r>
                        <a:rPr b="0" lang="fr-FR" sz="1400" spc="-1" strike="noStrike">
                          <a:solidFill>
                            <a:srgbClr val="000000"/>
                          </a:solidFill>
                          <a:latin typeface="Calibri"/>
                        </a:rPr>
                        <a:t>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b">
                      <a:noAutofit/>
                    </a:bodyPr>
                    <a:p>
                      <a:pPr algn="ctr">
                        <a:lnSpc>
                          <a:spcPct val="100000"/>
                        </a:lnSpc>
                      </a:pPr>
                      <a:r>
                        <a:rPr b="0" lang="fr-FR" sz="1400" spc="-1" strike="noStrike">
                          <a:solidFill>
                            <a:srgbClr val="000000"/>
                          </a:solidFill>
                          <a:latin typeface="Calibri"/>
                        </a:rPr>
                        <a:t>2009</a:t>
                      </a:r>
                      <a:endParaRPr b="0" lang="fr-FR" sz="1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b">
                      <a:noAutofit/>
                    </a:bodyPr>
                    <a:p>
                      <a:pPr algn="ctr">
                        <a:lnSpc>
                          <a:spcPct val="100000"/>
                        </a:lnSpc>
                      </a:pPr>
                      <a:r>
                        <a:rPr b="0" lang="fr-FR" sz="1400" spc="-1" strike="noStrike">
                          <a:solidFill>
                            <a:srgbClr val="000000"/>
                          </a:solidFill>
                          <a:latin typeface="Calibri"/>
                        </a:rPr>
                        <a:t>2010*</a:t>
                      </a:r>
                      <a:endParaRPr b="0" lang="fr-FR" sz="1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b">
                      <a:noAutofit/>
                    </a:bodyPr>
                    <a:p>
                      <a:pPr algn="ctr">
                        <a:lnSpc>
                          <a:spcPct val="100000"/>
                        </a:lnSpc>
                      </a:pPr>
                      <a:r>
                        <a:rPr b="0" lang="fr-FR" sz="1400" spc="-1" strike="noStrike">
                          <a:solidFill>
                            <a:srgbClr val="000000"/>
                          </a:solidFill>
                          <a:latin typeface="Calibri"/>
                        </a:rPr>
                        <a:t>2011</a:t>
                      </a:r>
                      <a:endParaRPr b="0" lang="fr-FR" sz="1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b">
                      <a:noAutofit/>
                    </a:bodyPr>
                    <a:p>
                      <a:pPr algn="ctr">
                        <a:lnSpc>
                          <a:spcPct val="100000"/>
                        </a:lnSpc>
                      </a:pPr>
                      <a:r>
                        <a:rPr b="0" lang="fr-FR" sz="1400" spc="-1" strike="noStrike">
                          <a:solidFill>
                            <a:srgbClr val="000000"/>
                          </a:solidFill>
                          <a:latin typeface="Calibri"/>
                        </a:rPr>
                        <a:t>2012</a:t>
                      </a:r>
                      <a:endParaRPr b="0" lang="fr-FR" sz="1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b">
                      <a:noAutofit/>
                    </a:bodyPr>
                    <a:p>
                      <a:pPr algn="ctr">
                        <a:lnSpc>
                          <a:spcPct val="100000"/>
                        </a:lnSpc>
                      </a:pPr>
                      <a:r>
                        <a:rPr b="0" lang="fr-FR" sz="1400" spc="-1" strike="noStrike">
                          <a:solidFill>
                            <a:srgbClr val="000000"/>
                          </a:solidFill>
                          <a:latin typeface="Calibri"/>
                        </a:rPr>
                        <a:t>2013</a:t>
                      </a:r>
                      <a:endParaRPr b="0" lang="fr-FR" sz="1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464040">
                <a:tc>
                  <a:txBody>
                    <a:bodyPr lIns="9360" rIns="9360" anchor="ctr">
                      <a:noAutofit/>
                    </a:bodyPr>
                    <a:p>
                      <a:pPr>
                        <a:lnSpc>
                          <a:spcPct val="100000"/>
                        </a:lnSpc>
                      </a:pPr>
                      <a:r>
                        <a:rPr b="0" lang="fr-FR" sz="1400" spc="-1" strike="noStrike">
                          <a:solidFill>
                            <a:srgbClr val="000000"/>
                          </a:solidFill>
                          <a:latin typeface="Calibri"/>
                        </a:rPr>
                        <a:t>Revenu de solidarité active (RSA) socle (1)</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1 313 900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1 373 700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1 411 300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1 497 600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1 611 400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423000">
                <a:tc>
                  <a:txBody>
                    <a:bodyPr lIns="9360" rIns="9360" anchor="ctr">
                      <a:noAutofit/>
                    </a:bodyPr>
                    <a:p>
                      <a:pPr>
                        <a:lnSpc>
                          <a:spcPct val="100000"/>
                        </a:lnSpc>
                      </a:pPr>
                      <a:r>
                        <a:rPr b="0" lang="fr-FR" sz="1400" spc="-1" strike="noStrike">
                          <a:solidFill>
                            <a:srgbClr val="000000"/>
                          </a:solidFill>
                          <a:latin typeface="Calibri"/>
                        </a:rPr>
                        <a:t>Revenu minimum d'insertion (RMI)</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2 500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20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423000">
                <a:tc>
                  <a:txBody>
                    <a:bodyPr lIns="9360" rIns="9360" anchor="ctr">
                      <a:noAutofit/>
                    </a:bodyPr>
                    <a:p>
                      <a:pPr>
                        <a:lnSpc>
                          <a:spcPct val="100000"/>
                        </a:lnSpc>
                      </a:pPr>
                      <a:r>
                        <a:rPr b="0" lang="fr-FR" sz="1400" spc="-1" strike="noStrike">
                          <a:solidFill>
                            <a:srgbClr val="000000"/>
                          </a:solidFill>
                          <a:latin typeface="Calibri"/>
                        </a:rPr>
                        <a:t>Allocation de parent isolé (API)</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200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427320">
                <a:tc>
                  <a:txBody>
                    <a:bodyPr lIns="9360" rIns="9360" anchor="ctr">
                      <a:noAutofit/>
                    </a:bodyPr>
                    <a:p>
                      <a:pPr>
                        <a:lnSpc>
                          <a:spcPct val="100000"/>
                        </a:lnSpc>
                      </a:pPr>
                      <a:r>
                        <a:rPr b="0" lang="fr-FR" sz="1400" spc="-1" strike="noStrike">
                          <a:solidFill>
                            <a:srgbClr val="000000"/>
                          </a:solidFill>
                          <a:latin typeface="Calibri"/>
                        </a:rPr>
                        <a:t>Allocation aux adultes handicapés (AAH)</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854 200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884 800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925 300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964 900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989 600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464040">
                <a:tc>
                  <a:txBody>
                    <a:bodyPr lIns="9360" rIns="9360" anchor="ctr">
                      <a:noAutofit/>
                    </a:bodyPr>
                    <a:p>
                      <a:pPr>
                        <a:lnSpc>
                          <a:spcPct val="100000"/>
                        </a:lnSpc>
                      </a:pPr>
                      <a:r>
                        <a:rPr b="0" lang="fr-FR" sz="1400" spc="-1" strike="noStrike">
                          <a:solidFill>
                            <a:srgbClr val="000000"/>
                          </a:solidFill>
                          <a:latin typeface="Calibri"/>
                        </a:rPr>
                        <a:t>Allocation supplémentaire d'invalidité (ASI)</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90 800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86 700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83 300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81 300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80 400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465120">
                <a:tc>
                  <a:txBody>
                    <a:bodyPr lIns="9360" rIns="9360" anchor="ctr">
                      <a:noAutofit/>
                    </a:bodyPr>
                    <a:p>
                      <a:pPr>
                        <a:lnSpc>
                          <a:spcPct val="100000"/>
                        </a:lnSpc>
                      </a:pPr>
                      <a:r>
                        <a:rPr b="0" lang="fr-FR" sz="1400" spc="-1" strike="noStrike">
                          <a:solidFill>
                            <a:srgbClr val="000000"/>
                          </a:solidFill>
                          <a:latin typeface="Calibri"/>
                        </a:rPr>
                        <a:t>Allocation de solidarité spécifique (ASS)</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322 800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327 900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340 800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377 700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418 300**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636120">
                <a:tc>
                  <a:txBody>
                    <a:bodyPr lIns="9360" rIns="9360" anchor="ctr">
                      <a:noAutofit/>
                    </a:bodyPr>
                    <a:p>
                      <a:pPr>
                        <a:lnSpc>
                          <a:spcPct val="100000"/>
                        </a:lnSpc>
                      </a:pPr>
                      <a:r>
                        <a:rPr b="0" lang="fr-FR" sz="1400" spc="-1" strike="noStrike">
                          <a:solidFill>
                            <a:srgbClr val="000000"/>
                          </a:solidFill>
                          <a:latin typeface="Calibri"/>
                        </a:rPr>
                        <a:t>Allocation d'insertion (AI) ou Allocation temporaire d'attente (ATA) (2)</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34 100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40 800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45 200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47 200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51 400**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817920">
                <a:tc>
                  <a:txBody>
                    <a:bodyPr lIns="9360" rIns="9360" anchor="ctr">
                      <a:noAutofit/>
                    </a:bodyPr>
                    <a:p>
                      <a:pPr>
                        <a:lnSpc>
                          <a:spcPct val="100000"/>
                        </a:lnSpc>
                      </a:pPr>
                      <a:r>
                        <a:rPr b="0" lang="fr-FR" sz="1400" spc="-1" strike="noStrike">
                          <a:solidFill>
                            <a:srgbClr val="000000"/>
                          </a:solidFill>
                          <a:latin typeface="Calibri"/>
                        </a:rPr>
                        <a:t>Allocation supplémentaire vieillesse (ASV) et allocation de solidarité aux personnes âgées (ASPA) (3)</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517 000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511 200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509 200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502 700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498 100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366480">
                <a:tc>
                  <a:txBody>
                    <a:bodyPr lIns="9360" rIns="9360" anchor="ctr">
                      <a:noAutofit/>
                    </a:bodyPr>
                    <a:p>
                      <a:pPr>
                        <a:lnSpc>
                          <a:spcPct val="100000"/>
                        </a:lnSpc>
                      </a:pPr>
                      <a:r>
                        <a:rPr b="0" lang="fr-FR" sz="1400" spc="-1" strike="noStrike">
                          <a:solidFill>
                            <a:srgbClr val="000000"/>
                          </a:solidFill>
                          <a:latin typeface="Calibri"/>
                        </a:rPr>
                        <a:t>Allocation veuvage (AV)</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5 600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6 100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6 500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6 300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7 200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944640">
                <a:tc>
                  <a:txBody>
                    <a:bodyPr lIns="9360" rIns="9360" anchor="ctr">
                      <a:noAutofit/>
                    </a:bodyPr>
                    <a:p>
                      <a:pPr>
                        <a:lnSpc>
                          <a:spcPct val="100000"/>
                        </a:lnSpc>
                      </a:pPr>
                      <a:r>
                        <a:rPr b="0" lang="fr-FR" sz="1400" spc="-1" strike="noStrike">
                          <a:solidFill>
                            <a:srgbClr val="000000"/>
                          </a:solidFill>
                          <a:latin typeface="Calibri"/>
                        </a:rPr>
                        <a:t>Allocation équivalent retraite - remplacement (AER) ou Allocation  transitoire de solidarité-remplacement (ATS) (4)</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58 300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49 300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36 900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28 300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22 400**</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r h="394560">
                <a:tc>
                  <a:txBody>
                    <a:bodyPr lIns="9360" rIns="9360" anchor="ctr">
                      <a:noAutofit/>
                    </a:bodyPr>
                    <a:p>
                      <a:pPr>
                        <a:lnSpc>
                          <a:spcPct val="100000"/>
                        </a:lnSpc>
                      </a:pPr>
                      <a:r>
                        <a:rPr b="0" lang="fr-FR" sz="1400" spc="-1" strike="noStrike">
                          <a:solidFill>
                            <a:srgbClr val="000000"/>
                          </a:solidFill>
                          <a:latin typeface="Calibri"/>
                        </a:rPr>
                        <a:t>Ensemble</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3 199 400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3 280 500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3 358 500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3 506 000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c>
                  <a:txBody>
                    <a:bodyPr lIns="9360" rIns="9360" anchor="ctr">
                      <a:noAutofit/>
                    </a:bodyPr>
                    <a:p>
                      <a:pPr algn="ctr">
                        <a:lnSpc>
                          <a:spcPct val="100000"/>
                        </a:lnSpc>
                      </a:pPr>
                      <a:r>
                        <a:rPr b="0" lang="fr-FR" sz="1400" spc="-1" strike="noStrike">
                          <a:solidFill>
                            <a:srgbClr val="000000"/>
                          </a:solidFill>
                          <a:latin typeface="Calibri"/>
                        </a:rPr>
                        <a:t>3 678 800  </a:t>
                      </a:r>
                      <a:endParaRPr b="0" lang="fr-FR" sz="1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deee8"/>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title"/>
          </p:nvPr>
        </p:nvSpPr>
        <p:spPr>
          <a:xfrm>
            <a:off x="467640" y="21960"/>
            <a:ext cx="8228880" cy="993240"/>
          </a:xfrm>
          <a:prstGeom prst="rect">
            <a:avLst/>
          </a:prstGeom>
          <a:noFill/>
          <a:ln w="0">
            <a:noFill/>
          </a:ln>
        </p:spPr>
        <p:txBody>
          <a:bodyPr lIns="90000" rIns="90000" tIns="45000" bIns="45000" anchor="ctr">
            <a:normAutofit fontScale="75000"/>
          </a:bodyPr>
          <a:p>
            <a:pPr indent="0" algn="ctr">
              <a:lnSpc>
                <a:spcPct val="100000"/>
              </a:lnSpc>
              <a:buNone/>
            </a:pPr>
            <a:r>
              <a:rPr b="0" lang="fr-FR" sz="4400" spc="-1" strike="noStrike">
                <a:solidFill>
                  <a:srgbClr val="000000"/>
                </a:solidFill>
                <a:latin typeface="Calibri"/>
              </a:rPr>
              <a:t>Introduction Générale</a:t>
            </a:r>
            <a:br>
              <a:rPr sz="4400"/>
            </a:br>
            <a:r>
              <a:rPr b="0" lang="fr-FR" sz="3600" spc="-1" strike="noStrike">
                <a:solidFill>
                  <a:srgbClr val="000000"/>
                </a:solidFill>
                <a:latin typeface="Calibri"/>
              </a:rPr>
              <a:t>Objectifs de la formation</a:t>
            </a:r>
            <a:endParaRPr b="0" lang="fr-FR" sz="3600" spc="-1" strike="noStrike">
              <a:solidFill>
                <a:srgbClr val="000000"/>
              </a:solidFill>
              <a:latin typeface="Arial"/>
            </a:endParaRPr>
          </a:p>
        </p:txBody>
      </p:sp>
      <p:sp>
        <p:nvSpPr>
          <p:cNvPr id="794"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indent="0">
              <a:lnSpc>
                <a:spcPct val="100000"/>
              </a:lnSpc>
              <a:spcBef>
                <a:spcPts val="641"/>
              </a:spcBef>
              <a:buNone/>
            </a:pPr>
            <a:endParaRPr b="0" lang="fr-FR" sz="3200" spc="-1" strike="noStrike">
              <a:solidFill>
                <a:srgbClr val="000000"/>
              </a:solidFill>
              <a:latin typeface="Arial"/>
            </a:endParaRPr>
          </a:p>
          <a:p>
            <a:pPr indent="0">
              <a:lnSpc>
                <a:spcPct val="100000"/>
              </a:lnSpc>
              <a:spcBef>
                <a:spcPts val="561"/>
              </a:spcBef>
              <a:buNone/>
            </a:pPr>
            <a:endParaRPr b="0" lang="fr-FR" sz="2800" spc="-1" strike="noStrike">
              <a:solidFill>
                <a:srgbClr val="000000"/>
              </a:solidFill>
              <a:latin typeface="Arial"/>
            </a:endParaRPr>
          </a:p>
          <a:p>
            <a:pPr indent="0">
              <a:lnSpc>
                <a:spcPct val="100000"/>
              </a:lnSpc>
              <a:spcBef>
                <a:spcPts val="561"/>
              </a:spcBef>
              <a:buNone/>
            </a:pPr>
            <a:endParaRPr b="0" lang="fr-FR" sz="28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sp>
        <p:nvSpPr>
          <p:cNvPr id="795" name="PlaceHolder 3"/>
          <p:cNvSpPr>
            <a:spLocks noGrp="1"/>
          </p:cNvSpPr>
          <p:nvPr>
            <p:ph type="dt" idx="280"/>
          </p:nvPr>
        </p:nvSpPr>
        <p:spPr>
          <a:xfrm>
            <a:off x="457200" y="6356520"/>
            <a:ext cx="2133000" cy="364320"/>
          </a:xfrm>
          <a:prstGeom prst="rect">
            <a:avLst/>
          </a:prstGeom>
          <a:noFill/>
          <a:ln w="0">
            <a:noFill/>
          </a:ln>
        </p:spPr>
        <p:txBody>
          <a:bodyPr lIns="90000" rIns="90000" tIns="45000" bIns="45000" anchor="ctr">
            <a:noAutofit/>
          </a:bodyPr>
          <a:p>
            <a:pPr indent="0">
              <a:buNone/>
            </a:pPr>
            <a:endParaRPr b="0" lang="fr-FR" sz="1200" spc="-1" strike="noStrike">
              <a:solidFill>
                <a:srgbClr val="000000"/>
              </a:solidFill>
              <a:latin typeface="Times New Roman"/>
            </a:endParaRPr>
          </a:p>
        </p:txBody>
      </p:sp>
      <p:sp>
        <p:nvSpPr>
          <p:cNvPr id="796" name="PlaceHolder 4"/>
          <p:cNvSpPr>
            <a:spLocks noGrp="1"/>
          </p:cNvSpPr>
          <p:nvPr>
            <p:ph type="sldNum" idx="28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Times New Roman"/>
              </a:defRPr>
            </a:lvl1pPr>
          </a:lstStyle>
          <a:p>
            <a:pPr indent="0" algn="r">
              <a:lnSpc>
                <a:spcPct val="100000"/>
              </a:lnSpc>
              <a:buNone/>
            </a:pPr>
            <a:endParaRPr b="0" lang="fr-FR" sz="1200" spc="-1" strike="noStrike">
              <a:solidFill>
                <a:srgbClr val="000000"/>
              </a:solidFill>
              <a:latin typeface="Times New Roman"/>
            </a:endParaRPr>
          </a:p>
          <a:p>
            <a:pPr indent="0" algn="r">
              <a:lnSpc>
                <a:spcPct val="100000"/>
              </a:lnSpc>
              <a:buNone/>
            </a:pPr>
            <a:endParaRPr b="0" lang="fr-FR" sz="600" spc="-1" strike="noStrike">
              <a:solidFill>
                <a:srgbClr val="000000"/>
              </a:solidFill>
              <a:latin typeface="Times New Roman"/>
            </a:endParaRPr>
          </a:p>
          <a:p>
            <a:pPr indent="0" algn="r">
              <a:lnSpc>
                <a:spcPct val="100000"/>
              </a:lnSpc>
              <a:buNone/>
            </a:pPr>
            <a:fld id="{88D15ED1-F991-4FB7-A17B-3AE2F0E87696}" type="slidenum">
              <a:rPr b="0" lang="fr-CH" sz="700" spc="-1" strike="noStrike">
                <a:solidFill>
                  <a:srgbClr val="8b8b8b"/>
                </a:solidFill>
                <a:latin typeface="Calibri"/>
              </a:rPr>
              <a:t>2</a:t>
            </a:fld>
            <a:endParaRPr b="0" lang="fr-FR" sz="700" spc="-1" strike="noStrike">
              <a:solidFill>
                <a:srgbClr val="000000"/>
              </a:solidFill>
              <a:latin typeface="Times New Roman"/>
            </a:endParaRPr>
          </a:p>
        </p:txBody>
      </p:sp>
      <p:pic>
        <p:nvPicPr>
          <p:cNvPr id="797" name="Picture 19" descr="">
            <a:hlinkClick r:id="rId1"/>
          </p:cNvPr>
          <p:cNvPicPr/>
          <p:nvPr/>
        </p:nvPicPr>
        <p:blipFill>
          <a:blip r:embed="rId2"/>
          <a:stretch/>
        </p:blipFill>
        <p:spPr>
          <a:xfrm>
            <a:off x="6564240" y="1556640"/>
            <a:ext cx="2378880" cy="3239640"/>
          </a:xfrm>
          <a:prstGeom prst="rect">
            <a:avLst/>
          </a:prstGeom>
          <a:ln w="9525">
            <a:noFill/>
          </a:ln>
        </p:spPr>
      </p:pic>
      <p:sp>
        <p:nvSpPr>
          <p:cNvPr id="798" name="ZoneTexte 3"/>
          <p:cNvSpPr/>
          <p:nvPr/>
        </p:nvSpPr>
        <p:spPr>
          <a:xfrm>
            <a:off x="531360" y="1291320"/>
            <a:ext cx="5688000" cy="483984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100000"/>
              </a:lnSpc>
              <a:buClr>
                <a:srgbClr val="000000"/>
              </a:buClr>
              <a:buFont typeface="Wingdings" charset="2"/>
              <a:buChar char=""/>
            </a:pPr>
            <a:r>
              <a:rPr b="0" lang="fr-FR" sz="2400" spc="-1" strike="noStrike">
                <a:solidFill>
                  <a:srgbClr val="000000"/>
                </a:solidFill>
                <a:latin typeface="Times New Roman"/>
                <a:ea typeface="DejaVu Sans"/>
              </a:rPr>
              <a:t>Acquérir des repères théoriques et méthodologiques permettant de comprendre et de s’interroger sur la problématique de l’insertion sociale et professionnelle</a:t>
            </a:r>
            <a:endParaRPr b="0" lang="fr-FR" sz="2400" spc="-1" strike="noStrike">
              <a:solidFill>
                <a:srgbClr val="000000"/>
              </a:solidFill>
              <a:latin typeface="Arial"/>
            </a:endParaRPr>
          </a:p>
          <a:p>
            <a:pPr marL="457200" indent="-457200">
              <a:lnSpc>
                <a:spcPct val="100000"/>
              </a:lnSpc>
              <a:buClr>
                <a:srgbClr val="000000"/>
              </a:buClr>
              <a:buFont typeface="Wingdings" charset="2"/>
              <a:buChar char=""/>
            </a:pPr>
            <a:r>
              <a:rPr b="0" lang="fr-FR" sz="2400" spc="-1" strike="noStrike">
                <a:solidFill>
                  <a:srgbClr val="000000"/>
                </a:solidFill>
                <a:latin typeface="Times New Roman"/>
                <a:ea typeface="DejaVu Sans"/>
              </a:rPr>
              <a:t>Situer la problématique de l’ISP dans le contexte de l’anthropocène.</a:t>
            </a:r>
            <a:endParaRPr b="0" lang="fr-FR" sz="2400" spc="-1" strike="noStrike">
              <a:solidFill>
                <a:srgbClr val="000000"/>
              </a:solidFill>
              <a:latin typeface="Arial"/>
            </a:endParaRPr>
          </a:p>
          <a:p>
            <a:pPr marL="457200" indent="-457200">
              <a:lnSpc>
                <a:spcPct val="100000"/>
              </a:lnSpc>
              <a:buClr>
                <a:srgbClr val="000000"/>
              </a:buClr>
              <a:buFont typeface="Wingdings" charset="2"/>
              <a:buChar char=""/>
            </a:pPr>
            <a:r>
              <a:rPr b="0" lang="fr-FR" sz="2400" spc="-1" strike="noStrike">
                <a:solidFill>
                  <a:srgbClr val="000000"/>
                </a:solidFill>
                <a:latin typeface="Times New Roman"/>
                <a:ea typeface="DejaVu Sans"/>
              </a:rPr>
              <a:t>Identifier les enjeux psychosociologiques liés à l’accompagnement des personnes au sein de dispositifs d’ISP</a:t>
            </a:r>
            <a:endParaRPr b="0" lang="fr-FR" sz="2400" spc="-1" strike="noStrike">
              <a:solidFill>
                <a:srgbClr val="000000"/>
              </a:solidFill>
              <a:latin typeface="Arial"/>
            </a:endParaRPr>
          </a:p>
          <a:p>
            <a:pPr marL="457200" indent="-457200">
              <a:lnSpc>
                <a:spcPct val="100000"/>
              </a:lnSpc>
              <a:buClr>
                <a:srgbClr val="000000"/>
              </a:buClr>
              <a:buFont typeface="Wingdings" charset="2"/>
              <a:buChar char=""/>
            </a:pPr>
            <a:r>
              <a:rPr b="0" lang="fr-FR" sz="2400" spc="-1" strike="noStrike">
                <a:solidFill>
                  <a:srgbClr val="000000"/>
                </a:solidFill>
                <a:latin typeface="Times New Roman"/>
                <a:ea typeface="DejaVu Sans"/>
              </a:rPr>
              <a:t>Acquérir des notions  liées à l’ingénierie de la formation et de l’ISP</a:t>
            </a: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0" lang="fr-FR" sz="4400" spc="-1" strike="noStrike">
                <a:solidFill>
                  <a:srgbClr val="000000"/>
                </a:solidFill>
                <a:latin typeface="Calibri"/>
              </a:rPr>
              <a:t>Les maires faces à l’exclusion et à la pauvreté</a:t>
            </a:r>
            <a:endParaRPr b="0" lang="fr-FR" sz="4400" spc="-1" strike="noStrike">
              <a:solidFill>
                <a:srgbClr val="000000"/>
              </a:solidFill>
              <a:latin typeface="Arial"/>
            </a:endParaRPr>
          </a:p>
        </p:txBody>
      </p:sp>
      <p:sp>
        <p:nvSpPr>
          <p:cNvPr id="842"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Une situation de précarité croissante, et multi visages, dont les maires ont conscience </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u="sng">
                <a:solidFill>
                  <a:srgbClr val="0000ff"/>
                </a:solidFill>
                <a:uFillTx/>
                <a:latin typeface="Calibri"/>
                <a:hlinkClick r:id="rId1"/>
              </a:rPr>
              <a:t>http://www.evernote.com/l/ANFcl_LOeSxBfZhUPATYexOZ3_hHYO5ZjJI/</a:t>
            </a:r>
            <a:endParaRPr b="0" lang="fr-FR" sz="2400" spc="-1" strike="noStrike">
              <a:solidFill>
                <a:srgbClr val="000000"/>
              </a:solidFill>
              <a:latin typeface="Arial"/>
            </a:endParaRPr>
          </a:p>
        </p:txBody>
      </p:sp>
      <p:pic>
        <p:nvPicPr>
          <p:cNvPr id="843" name="Picture 2" descr=""/>
          <p:cNvPicPr/>
          <p:nvPr/>
        </p:nvPicPr>
        <p:blipFill>
          <a:blip r:embed="rId2"/>
          <a:stretch/>
        </p:blipFill>
        <p:spPr>
          <a:xfrm>
            <a:off x="2339640" y="3573000"/>
            <a:ext cx="3887640" cy="25804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ZoneTexte 1"/>
          <p:cNvSpPr/>
          <p:nvPr/>
        </p:nvSpPr>
        <p:spPr>
          <a:xfrm>
            <a:off x="1115640" y="980640"/>
            <a:ext cx="6984000" cy="1065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fr-FR" sz="3200" spc="-1" strike="noStrike">
                <a:solidFill>
                  <a:srgbClr val="000000"/>
                </a:solidFill>
                <a:latin typeface="Calibri"/>
                <a:ea typeface="DejaVu Sans"/>
              </a:rPr>
              <a:t>De l’exclusion liée à la maladie mentale à  la notion de handicap psychique </a:t>
            </a:r>
            <a:endParaRPr b="0" lang="fr-FR" sz="3200" spc="-1" strike="noStrike">
              <a:solidFill>
                <a:srgbClr val="000000"/>
              </a:solidFill>
              <a:latin typeface="Arial"/>
            </a:endParaRPr>
          </a:p>
        </p:txBody>
      </p:sp>
      <p:pic>
        <p:nvPicPr>
          <p:cNvPr id="845" name="Image 3" descr=""/>
          <p:cNvPicPr/>
          <p:nvPr/>
        </p:nvPicPr>
        <p:blipFill>
          <a:blip r:embed="rId1"/>
          <a:stretch/>
        </p:blipFill>
        <p:spPr>
          <a:xfrm>
            <a:off x="2699640" y="2349000"/>
            <a:ext cx="3827880" cy="2998440"/>
          </a:xfrm>
          <a:prstGeom prst="rect">
            <a:avLst/>
          </a:prstGeom>
          <a:ln w="0">
            <a:noFill/>
          </a:ln>
        </p:spPr>
      </p:pic>
      <p:sp>
        <p:nvSpPr>
          <p:cNvPr id="846" name="ZoneTexte 4"/>
          <p:cNvSpPr/>
          <p:nvPr/>
        </p:nvSpPr>
        <p:spPr>
          <a:xfrm>
            <a:off x="1979640" y="5805360"/>
            <a:ext cx="5040000" cy="516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2800" spc="-1" strike="noStrike">
                <a:solidFill>
                  <a:srgbClr val="000000"/>
                </a:solidFill>
                <a:latin typeface="Calibri"/>
                <a:ea typeface="DejaVu Sans"/>
              </a:rPr>
              <a:t>Eléments introductifs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gn="ctr">
              <a:lnSpc>
                <a:spcPct val="100000"/>
              </a:lnSpc>
              <a:buNone/>
            </a:pPr>
            <a:r>
              <a:rPr b="1" lang="fr-FR" sz="2700" spc="-1" strike="noStrike">
                <a:solidFill>
                  <a:srgbClr val="1f497d"/>
                </a:solidFill>
                <a:latin typeface="Calibri"/>
              </a:rPr>
              <a:t>La notion de handicap psychique</a:t>
            </a:r>
            <a:endParaRPr b="0" lang="fr-FR" sz="2700" spc="-1" strike="noStrike">
              <a:solidFill>
                <a:srgbClr val="000000"/>
              </a:solidFill>
              <a:latin typeface="Arial"/>
            </a:endParaRPr>
          </a:p>
        </p:txBody>
      </p:sp>
      <p:sp>
        <p:nvSpPr>
          <p:cNvPr id="848"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87222" lnSpcReduction="10000"/>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 concept récent mais un terme déjà utilisé en 1966 par Pierre Doussinet </a:t>
            </a:r>
            <a:r>
              <a:rPr b="0" lang="fr-FR" sz="2200" spc="-1" strike="noStrike">
                <a:solidFill>
                  <a:srgbClr val="000000"/>
                </a:solidFill>
                <a:latin typeface="Calibri"/>
              </a:rPr>
              <a:t>(Croix Marine)</a:t>
            </a:r>
            <a:endParaRPr b="0" lang="fr-FR" sz="2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notion ambiguë, équivoque</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notion de combat employée par les association en santé mentale (</a:t>
            </a:r>
            <a:r>
              <a:rPr b="0" lang="fr-FR" sz="3200" spc="-1" strike="noStrike" u="sng">
                <a:solidFill>
                  <a:srgbClr val="0000ff"/>
                </a:solidFill>
                <a:uFillTx/>
                <a:latin typeface="Calibri"/>
                <a:hlinkClick r:id="rId1"/>
              </a:rPr>
              <a:t>UNAFAM</a:t>
            </a:r>
            <a:r>
              <a:rPr b="0" lang="fr-FR" sz="3200" spc="-1" strike="noStrike">
                <a:solidFill>
                  <a:srgbClr val="000000"/>
                </a:solidFill>
                <a:latin typeface="Calibri"/>
              </a:rPr>
              <a:t>)</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La </a:t>
            </a:r>
            <a:r>
              <a:rPr b="0" lang="fr-FR" sz="3200" spc="-1" strike="noStrike" u="sng">
                <a:solidFill>
                  <a:srgbClr val="0000ff"/>
                </a:solidFill>
                <a:uFillTx/>
                <a:latin typeface="Calibri"/>
                <a:hlinkClick r:id="rId2" action="ppaction://hlinksldjump"/>
              </a:rPr>
              <a:t>loi de 2005 </a:t>
            </a:r>
            <a:r>
              <a:rPr b="0" lang="fr-FR" sz="3200" spc="-1" strike="noStrike">
                <a:solidFill>
                  <a:srgbClr val="000000"/>
                </a:solidFill>
                <a:latin typeface="Calibri"/>
              </a:rPr>
              <a:t>introduit la notion de </a:t>
            </a:r>
            <a:r>
              <a:rPr b="0" lang="fr-FR" sz="3200" spc="-1" strike="noStrike" u="sng">
                <a:solidFill>
                  <a:srgbClr val="0000ff"/>
                </a:solidFill>
                <a:uFillTx/>
                <a:latin typeface="Calibri"/>
                <a:hlinkClick r:id="rId3" action="ppaction://hlinksldjump"/>
              </a:rPr>
              <a:t>fonction psychique</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Les lois témoins de la pensée de leur époque</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 contre sens </a:t>
            </a:r>
            <a:r>
              <a:rPr b="0" lang="fr-FR" sz="2600" spc="-1" strike="noStrike">
                <a:solidFill>
                  <a:srgbClr val="000000"/>
                </a:solidFill>
                <a:latin typeface="Calibri"/>
              </a:rPr>
              <a:t>(sinon un raccourci) </a:t>
            </a:r>
            <a:r>
              <a:rPr b="0" lang="fr-FR" sz="3200" spc="-1" strike="noStrike">
                <a:solidFill>
                  <a:srgbClr val="000000"/>
                </a:solidFill>
                <a:latin typeface="Calibri"/>
              </a:rPr>
              <a:t>au regard de la notion situationnel de handicap (Dusart, 2012)</a:t>
            </a: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pic>
        <p:nvPicPr>
          <p:cNvPr id="849" name="Picture 2" descr=""/>
          <p:cNvPicPr/>
          <p:nvPr/>
        </p:nvPicPr>
        <p:blipFill>
          <a:blip r:embed="rId4"/>
          <a:stretch/>
        </p:blipFill>
        <p:spPr>
          <a:xfrm>
            <a:off x="7458120" y="260640"/>
            <a:ext cx="1685160" cy="14058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PlaceHolder 1"/>
          <p:cNvSpPr>
            <a:spLocks noGrp="1"/>
          </p:cNvSpPr>
          <p:nvPr>
            <p:ph type="title"/>
          </p:nvPr>
        </p:nvSpPr>
        <p:spPr>
          <a:xfrm>
            <a:off x="395640" y="188640"/>
            <a:ext cx="6922440" cy="345240"/>
          </a:xfrm>
          <a:prstGeom prst="rect">
            <a:avLst/>
          </a:prstGeom>
          <a:noFill/>
          <a:ln w="0">
            <a:noFill/>
          </a:ln>
        </p:spPr>
        <p:txBody>
          <a:bodyPr lIns="90000" rIns="90000" tIns="45000" bIns="45000" anchor="ctr">
            <a:noAutofit/>
          </a:bodyPr>
          <a:p>
            <a:pPr indent="0">
              <a:lnSpc>
                <a:spcPct val="100000"/>
              </a:lnSpc>
              <a:buNone/>
            </a:pPr>
            <a:r>
              <a:rPr b="1" lang="fr-FR" sz="2800" spc="-1" strike="noStrike">
                <a:solidFill>
                  <a:srgbClr val="1f497d"/>
                </a:solidFill>
                <a:latin typeface="Calibri"/>
              </a:rPr>
              <a:t>Le Handicap psychique 1</a:t>
            </a:r>
            <a:endParaRPr b="0" lang="fr-FR" sz="2800" spc="-1" strike="noStrike">
              <a:solidFill>
                <a:srgbClr val="000000"/>
              </a:solidFill>
              <a:latin typeface="Arial"/>
            </a:endParaRPr>
          </a:p>
        </p:txBody>
      </p:sp>
      <p:sp>
        <p:nvSpPr>
          <p:cNvPr id="851" name="PlaceHolder 2"/>
          <p:cNvSpPr>
            <a:spLocks noGrp="1"/>
          </p:cNvSpPr>
          <p:nvPr>
            <p:ph/>
          </p:nvPr>
        </p:nvSpPr>
        <p:spPr>
          <a:xfrm>
            <a:off x="457200" y="1412640"/>
            <a:ext cx="8228880" cy="5328000"/>
          </a:xfrm>
          <a:prstGeom prst="rect">
            <a:avLst/>
          </a:prstGeom>
          <a:noFill/>
          <a:ln w="0">
            <a:noFill/>
          </a:ln>
        </p:spPr>
        <p:txBody>
          <a:bodyPr lIns="90000" rIns="90000" tIns="45000" bIns="45000" anchor="t">
            <a:normAutofit fontScale="68333" lnSpcReduction="10000"/>
          </a:bodyPr>
          <a:p>
            <a:pPr indent="0" algn="just">
              <a:lnSpc>
                <a:spcPct val="100000"/>
              </a:lnSpc>
              <a:spcBef>
                <a:spcPts val="799"/>
              </a:spcBef>
              <a:buNone/>
              <a:tabLst>
                <a:tab algn="l" pos="0"/>
              </a:tabLst>
            </a:pPr>
            <a:r>
              <a:rPr b="1" lang="fr-FR" sz="4000" spc="-1" strike="noStrike">
                <a:solidFill>
                  <a:srgbClr val="000000"/>
                </a:solidFill>
                <a:latin typeface="Calibri"/>
              </a:rPr>
              <a:t>La notion de handicap psychique défendue par l’Unafam</a:t>
            </a:r>
            <a:r>
              <a:rPr b="0" lang="fr-FR" sz="4000" spc="-1" strike="noStrike">
                <a:solidFill>
                  <a:srgbClr val="000000"/>
                </a:solidFill>
                <a:latin typeface="Calibri"/>
              </a:rPr>
              <a:t>, a été retenue dans la loi du 11 février 2005 dite loi sur le handicap. Elle permet aux personnes malades, et à leur entourage, de sortir d’une longue période ou la maladie et le handicap n’étaient pas reconnus.</a:t>
            </a:r>
            <a:endParaRPr b="0" lang="fr-FR" sz="4000" spc="-1" strike="noStrike">
              <a:solidFill>
                <a:srgbClr val="000000"/>
              </a:solidFill>
              <a:latin typeface="Arial"/>
            </a:endParaRPr>
          </a:p>
          <a:p>
            <a:pPr indent="0">
              <a:lnSpc>
                <a:spcPct val="100000"/>
              </a:lnSpc>
              <a:spcBef>
                <a:spcPts val="799"/>
              </a:spcBef>
              <a:buNone/>
              <a:tabLst>
                <a:tab algn="l" pos="0"/>
              </a:tabLst>
            </a:pPr>
            <a:r>
              <a:rPr b="1" lang="fr-FR" sz="4000" spc="-1" strike="noStrike">
                <a:solidFill>
                  <a:srgbClr val="000000"/>
                </a:solidFill>
                <a:latin typeface="Calibri"/>
              </a:rPr>
              <a:t>Le handicap psychique se distingue du handicap mental de la façon suivante :</a:t>
            </a:r>
            <a:endParaRPr b="0" lang="fr-FR" sz="4000" spc="-1" strike="noStrike">
              <a:solidFill>
                <a:srgbClr val="000000"/>
              </a:solidFill>
              <a:latin typeface="Arial"/>
            </a:endParaRPr>
          </a:p>
          <a:p>
            <a:pPr indent="0" algn="just">
              <a:lnSpc>
                <a:spcPct val="100000"/>
              </a:lnSpc>
              <a:spcBef>
                <a:spcPts val="799"/>
              </a:spcBef>
              <a:buNone/>
              <a:tabLst>
                <a:tab algn="l" pos="0"/>
              </a:tabLst>
            </a:pPr>
            <a:r>
              <a:rPr b="0" lang="fr-FR" sz="4000" spc="-1" strike="noStrike">
                <a:solidFill>
                  <a:srgbClr val="000000"/>
                </a:solidFill>
                <a:latin typeface="Calibri"/>
              </a:rPr>
              <a:t>le </a:t>
            </a:r>
            <a:r>
              <a:rPr b="1" lang="fr-FR" sz="4000" spc="-1" strike="noStrike">
                <a:solidFill>
                  <a:srgbClr val="000000"/>
                </a:solidFill>
                <a:latin typeface="Calibri"/>
              </a:rPr>
              <a:t>handicap mental </a:t>
            </a:r>
            <a:r>
              <a:rPr b="0" lang="fr-FR" sz="4000" spc="-1" strike="noStrike">
                <a:solidFill>
                  <a:srgbClr val="000000"/>
                </a:solidFill>
                <a:latin typeface="Calibri"/>
              </a:rPr>
              <a:t>résulte le plus souvent de pathologies identifiables ( traumatisme, anomalie génétique, accident cérébral). Il associe une limitation des capacités intellectuelles qui n’évolue pas, une stabilité dans les manifestations des symptômes, et une prise de médicaments très modérée.</a:t>
            </a:r>
            <a:endParaRPr b="0" lang="fr-FR" sz="40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852" name="Picture 2" descr=""/>
          <p:cNvPicPr/>
          <p:nvPr/>
        </p:nvPicPr>
        <p:blipFill>
          <a:blip r:embed="rId1"/>
          <a:stretch/>
        </p:blipFill>
        <p:spPr>
          <a:xfrm>
            <a:off x="6942240" y="32760"/>
            <a:ext cx="2161440" cy="13327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PlaceHolder 1"/>
          <p:cNvSpPr>
            <a:spLocks noGrp="1"/>
          </p:cNvSpPr>
          <p:nvPr>
            <p:ph type="title"/>
          </p:nvPr>
        </p:nvSpPr>
        <p:spPr>
          <a:xfrm>
            <a:off x="395640" y="188640"/>
            <a:ext cx="8228880" cy="431280"/>
          </a:xfrm>
          <a:prstGeom prst="rect">
            <a:avLst/>
          </a:prstGeom>
          <a:noFill/>
          <a:ln w="0">
            <a:noFill/>
          </a:ln>
        </p:spPr>
        <p:txBody>
          <a:bodyPr lIns="90000" rIns="90000" tIns="45000" bIns="45000" anchor="ctr">
            <a:noAutofit/>
          </a:bodyPr>
          <a:p>
            <a:pPr indent="0">
              <a:lnSpc>
                <a:spcPct val="100000"/>
              </a:lnSpc>
              <a:buNone/>
            </a:pPr>
            <a:r>
              <a:rPr b="1" lang="fr-FR" sz="2800" spc="-1" strike="noStrike">
                <a:solidFill>
                  <a:srgbClr val="1f497d"/>
                </a:solidFill>
                <a:latin typeface="Calibri"/>
              </a:rPr>
              <a:t>Le Handicap psychique 2</a:t>
            </a:r>
            <a:endParaRPr b="0" lang="fr-FR" sz="2800" spc="-1" strike="noStrike">
              <a:solidFill>
                <a:srgbClr val="000000"/>
              </a:solidFill>
              <a:latin typeface="Arial"/>
            </a:endParaRPr>
          </a:p>
        </p:txBody>
      </p:sp>
      <p:sp>
        <p:nvSpPr>
          <p:cNvPr id="854" name="PlaceHolder 2"/>
          <p:cNvSpPr>
            <a:spLocks noGrp="1"/>
          </p:cNvSpPr>
          <p:nvPr>
            <p:ph/>
          </p:nvPr>
        </p:nvSpPr>
        <p:spPr>
          <a:xfrm>
            <a:off x="467640" y="1052640"/>
            <a:ext cx="8228880" cy="5256000"/>
          </a:xfrm>
          <a:prstGeom prst="rect">
            <a:avLst/>
          </a:prstGeom>
          <a:noFill/>
          <a:ln w="0">
            <a:noFill/>
          </a:ln>
        </p:spPr>
        <p:txBody>
          <a:bodyPr lIns="90000" rIns="90000" tIns="45000" bIns="45000" anchor="t">
            <a:noAutofit/>
          </a:bodyPr>
          <a:p>
            <a:pPr indent="0" algn="just">
              <a:lnSpc>
                <a:spcPct val="100000"/>
              </a:lnSpc>
              <a:spcBef>
                <a:spcPts val="400"/>
              </a:spcBef>
              <a:buNone/>
              <a:tabLst>
                <a:tab algn="l" pos="0"/>
              </a:tabLst>
            </a:pPr>
            <a:r>
              <a:rPr b="1" lang="fr-FR" sz="2000" spc="-1" strike="noStrike">
                <a:solidFill>
                  <a:srgbClr val="000000"/>
                </a:solidFill>
                <a:latin typeface="Calibri"/>
              </a:rPr>
              <a:t>le handicap psychique, secondaire à la maladie </a:t>
            </a:r>
            <a:endParaRPr b="0" lang="fr-FR" sz="2000" spc="-1" strike="noStrike">
              <a:solidFill>
                <a:srgbClr val="000000"/>
              </a:solidFill>
              <a:latin typeface="Arial"/>
            </a:endParaRPr>
          </a:p>
          <a:p>
            <a:pPr indent="0" algn="just">
              <a:lnSpc>
                <a:spcPct val="100000"/>
              </a:lnSpc>
              <a:spcBef>
                <a:spcPts val="400"/>
              </a:spcBef>
              <a:buNone/>
              <a:tabLst>
                <a:tab algn="l" pos="0"/>
              </a:tabLst>
            </a:pPr>
            <a:r>
              <a:rPr b="1" lang="fr-FR" sz="2000" spc="-1" strike="noStrike">
                <a:solidFill>
                  <a:srgbClr val="000000"/>
                </a:solidFill>
                <a:latin typeface="Calibri"/>
              </a:rPr>
              <a:t>psychique </a:t>
            </a:r>
            <a:r>
              <a:rPr b="0" lang="fr-FR" sz="2000" spc="-1" strike="noStrike">
                <a:solidFill>
                  <a:srgbClr val="000000"/>
                </a:solidFill>
                <a:latin typeface="Calibri"/>
              </a:rPr>
              <a:t>, reste de cause inconnue à ce jour. Les capacités intellectuelles sont indemnes et peuvent évoluer de manière satisfaisante. C’est la possibilité de les utiliser qui et déficiente. La symptomatologie est instable, imprévisible. La prise de médicaments est le plus souvent indispensable, associée à des techniques de soins visant à pallier, voire à réadapter, les capacités à penser et à décider.</a:t>
            </a:r>
            <a:endParaRPr b="0" lang="fr-FR" sz="2000" spc="-1" strike="noStrike">
              <a:solidFill>
                <a:srgbClr val="000000"/>
              </a:solidFill>
              <a:latin typeface="Arial"/>
            </a:endParaRPr>
          </a:p>
          <a:p>
            <a:pPr indent="0" algn="just">
              <a:lnSpc>
                <a:spcPct val="100000"/>
              </a:lnSpc>
              <a:spcBef>
                <a:spcPts val="400"/>
              </a:spcBef>
              <a:buNone/>
              <a:tabLst>
                <a:tab algn="l" pos="0"/>
              </a:tabLst>
            </a:pPr>
            <a:endParaRPr b="0" lang="fr-FR" sz="2000" spc="-1" strike="noStrike">
              <a:solidFill>
                <a:srgbClr val="000000"/>
              </a:solidFill>
              <a:latin typeface="Arial"/>
            </a:endParaRPr>
          </a:p>
          <a:p>
            <a:pPr indent="0" algn="just">
              <a:lnSpc>
                <a:spcPct val="100000"/>
              </a:lnSpc>
              <a:spcBef>
                <a:spcPts val="400"/>
              </a:spcBef>
              <a:buNone/>
              <a:tabLst>
                <a:tab algn="l" pos="0"/>
              </a:tabLst>
            </a:pPr>
            <a:r>
              <a:rPr b="1" lang="fr-FR" sz="2000" spc="-1" strike="noStrike">
                <a:solidFill>
                  <a:srgbClr val="000000"/>
                </a:solidFill>
                <a:latin typeface="Calibri"/>
              </a:rPr>
              <a:t>Le handicap psychique est la conséquence de diverses maladies :</a:t>
            </a:r>
            <a:endParaRPr b="0" lang="fr-FR" sz="2000" spc="-1" strike="noStrike">
              <a:solidFill>
                <a:srgbClr val="000000"/>
              </a:solidFill>
              <a:latin typeface="Arial"/>
            </a:endParaRPr>
          </a:p>
          <a:p>
            <a:pPr indent="0" algn="just">
              <a:lnSpc>
                <a:spcPct val="100000"/>
              </a:lnSpc>
              <a:spcBef>
                <a:spcPts val="400"/>
              </a:spcBef>
              <a:buNone/>
              <a:tabLst>
                <a:tab algn="l" pos="0"/>
              </a:tabLst>
            </a:pPr>
            <a:r>
              <a:rPr b="0" lang="fr-FR" sz="2000" spc="-1" strike="noStrike">
                <a:solidFill>
                  <a:srgbClr val="000000"/>
                </a:solidFill>
                <a:latin typeface="Calibri"/>
              </a:rPr>
              <a:t>les psychoses, et en particulier la schizophrénie</a:t>
            </a:r>
            <a:endParaRPr b="0" lang="fr-FR" sz="2000" spc="-1" strike="noStrike">
              <a:solidFill>
                <a:srgbClr val="000000"/>
              </a:solidFill>
              <a:latin typeface="Arial"/>
            </a:endParaRPr>
          </a:p>
          <a:p>
            <a:pPr indent="0" algn="just">
              <a:lnSpc>
                <a:spcPct val="100000"/>
              </a:lnSpc>
              <a:spcBef>
                <a:spcPts val="400"/>
              </a:spcBef>
              <a:buNone/>
              <a:tabLst>
                <a:tab algn="l" pos="0"/>
              </a:tabLst>
            </a:pPr>
            <a:r>
              <a:rPr b="0" lang="fr-FR" sz="2000" spc="-1" strike="noStrike">
                <a:solidFill>
                  <a:srgbClr val="000000"/>
                </a:solidFill>
                <a:latin typeface="Calibri"/>
              </a:rPr>
              <a:t>le trouble bipolaire</a:t>
            </a:r>
            <a:endParaRPr b="0" lang="fr-FR" sz="2000" spc="-1" strike="noStrike">
              <a:solidFill>
                <a:srgbClr val="000000"/>
              </a:solidFill>
              <a:latin typeface="Arial"/>
            </a:endParaRPr>
          </a:p>
          <a:p>
            <a:pPr indent="0" algn="just">
              <a:lnSpc>
                <a:spcPct val="100000"/>
              </a:lnSpc>
              <a:spcBef>
                <a:spcPts val="400"/>
              </a:spcBef>
              <a:buNone/>
              <a:tabLst>
                <a:tab algn="l" pos="0"/>
              </a:tabLst>
            </a:pPr>
            <a:r>
              <a:rPr b="0" lang="fr-FR" sz="2000" spc="-1" strike="noStrike">
                <a:solidFill>
                  <a:srgbClr val="000000"/>
                </a:solidFill>
                <a:latin typeface="Calibri"/>
              </a:rPr>
              <a:t>les troubles graves de la personnalité (personnalité border line, par exemple)</a:t>
            </a:r>
            <a:endParaRPr b="0" lang="fr-FR" sz="2000" spc="-1" strike="noStrike">
              <a:solidFill>
                <a:srgbClr val="000000"/>
              </a:solidFill>
              <a:latin typeface="Arial"/>
            </a:endParaRPr>
          </a:p>
          <a:p>
            <a:pPr indent="0" algn="just">
              <a:lnSpc>
                <a:spcPct val="100000"/>
              </a:lnSpc>
              <a:spcBef>
                <a:spcPts val="400"/>
              </a:spcBef>
              <a:buNone/>
              <a:tabLst>
                <a:tab algn="l" pos="0"/>
              </a:tabLst>
            </a:pPr>
            <a:r>
              <a:rPr b="0" lang="fr-FR" sz="2000" spc="-1" strike="noStrike">
                <a:solidFill>
                  <a:srgbClr val="000000"/>
                </a:solidFill>
                <a:latin typeface="Calibri"/>
              </a:rPr>
              <a:t>certains troubles névrotiques graves comme les TOC (troubles obsessionnels compulsifs)</a:t>
            </a:r>
            <a:endParaRPr b="0" lang="fr-FR" sz="2000" spc="-1" strike="noStrike">
              <a:solidFill>
                <a:srgbClr val="000000"/>
              </a:solidFill>
              <a:latin typeface="Arial"/>
            </a:endParaRPr>
          </a:p>
          <a:p>
            <a:pPr indent="0" algn="just">
              <a:lnSpc>
                <a:spcPct val="100000"/>
              </a:lnSpc>
              <a:spcBef>
                <a:spcPts val="400"/>
              </a:spcBef>
              <a:buNone/>
              <a:tabLst>
                <a:tab algn="l" pos="0"/>
              </a:tabLst>
            </a:pPr>
            <a:r>
              <a:rPr b="0" lang="fr-FR" sz="2000" spc="-1" strike="noStrike">
                <a:solidFill>
                  <a:srgbClr val="000000"/>
                </a:solidFill>
                <a:latin typeface="Calibri"/>
              </a:rPr>
              <a:t>parfois aussi des pathologies comme les traumatismes crâniens, les pathologies vasculaires cérébrales et les maladies neurodégénératives.</a:t>
            </a:r>
            <a:endParaRPr b="0" lang="fr-FR" sz="2000" spc="-1" strike="noStrike">
              <a:solidFill>
                <a:srgbClr val="000000"/>
              </a:solidFill>
              <a:latin typeface="Arial"/>
            </a:endParaRPr>
          </a:p>
          <a:p>
            <a:pPr indent="0" algn="just">
              <a:lnSpc>
                <a:spcPct val="100000"/>
              </a:lnSpc>
              <a:spcBef>
                <a:spcPts val="479"/>
              </a:spcBef>
              <a:buNone/>
              <a:tabLst>
                <a:tab algn="l" pos="0"/>
              </a:tabLst>
            </a:pPr>
            <a:endParaRPr b="0" lang="fr-FR" sz="2400" spc="-1" strike="noStrike">
              <a:solidFill>
                <a:srgbClr val="000000"/>
              </a:solidFill>
              <a:latin typeface="Arial"/>
            </a:endParaRPr>
          </a:p>
        </p:txBody>
      </p:sp>
      <p:pic>
        <p:nvPicPr>
          <p:cNvPr id="855" name="Picture 2" descr=""/>
          <p:cNvPicPr/>
          <p:nvPr/>
        </p:nvPicPr>
        <p:blipFill>
          <a:blip r:embed="rId1"/>
          <a:stretch/>
        </p:blipFill>
        <p:spPr>
          <a:xfrm>
            <a:off x="6948360" y="129240"/>
            <a:ext cx="1873440" cy="11552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nSpc>
                <a:spcPct val="100000"/>
              </a:lnSpc>
              <a:buNone/>
            </a:pPr>
            <a:r>
              <a:rPr b="1" lang="fr-FR" sz="3200" spc="-1" strike="noStrike">
                <a:solidFill>
                  <a:srgbClr val="000000"/>
                </a:solidFill>
                <a:latin typeface="Calibri"/>
              </a:rPr>
              <a:t>Le handicap psychique en chiffre</a:t>
            </a:r>
            <a:br>
              <a:rPr sz="3200"/>
            </a:br>
            <a:endParaRPr b="0" lang="fr-FR" sz="3200" spc="-1" strike="noStrike">
              <a:solidFill>
                <a:srgbClr val="000000"/>
              </a:solidFill>
              <a:latin typeface="Arial"/>
            </a:endParaRPr>
          </a:p>
        </p:txBody>
      </p:sp>
      <p:sp>
        <p:nvSpPr>
          <p:cNvPr id="857"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93333"/>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Les problèmes de santé mentale représente une des plus importante cause d’absence au travail (27% des cas d’absentéisme pour cause de maladie pour une durée supérieure à 15 jours ont une cause psychologique)1</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700 000 personnes handicapés psychique en France (1 % de la population)</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1 demandeur de l’allocation adulte handicapé sur 4 souffre d’une maladie mentale</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6 fois plus de dépression déclarées en 30 ans </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4 à 5% de la population sous anti-dépresseur</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30 % des SDF  présentent des troubles mentaux (23 % d’entre eux ont un parcours liée à la protection de l’enfance)</a:t>
            </a:r>
            <a:endParaRPr b="0" lang="fr-FR" sz="2400" spc="-1" strike="noStrike">
              <a:solidFill>
                <a:srgbClr val="000000"/>
              </a:solidFill>
              <a:latin typeface="Arial"/>
            </a:endParaRPr>
          </a:p>
        </p:txBody>
      </p:sp>
      <p:pic>
        <p:nvPicPr>
          <p:cNvPr id="858" name="Picture 2" descr=""/>
          <p:cNvPicPr/>
          <p:nvPr/>
        </p:nvPicPr>
        <p:blipFill>
          <a:blip r:embed="rId1"/>
          <a:stretch/>
        </p:blipFill>
        <p:spPr>
          <a:xfrm>
            <a:off x="6084000" y="188640"/>
            <a:ext cx="2460960" cy="141840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nSpc>
                <a:spcPct val="100000"/>
              </a:lnSpc>
              <a:buNone/>
            </a:pPr>
            <a:r>
              <a:rPr b="1" lang="fr-FR" sz="2800" spc="-1" strike="noStrike">
                <a:solidFill>
                  <a:srgbClr val="000000"/>
                </a:solidFill>
                <a:latin typeface="Calibri"/>
              </a:rPr>
              <a:t>Le handicap psychique en chiffre</a:t>
            </a:r>
            <a:endParaRPr b="0" lang="fr-FR" sz="2800" spc="-1" strike="noStrike">
              <a:solidFill>
                <a:srgbClr val="000000"/>
              </a:solidFill>
              <a:latin typeface="Arial"/>
            </a:endParaRPr>
          </a:p>
        </p:txBody>
      </p:sp>
      <p:sp>
        <p:nvSpPr>
          <p:cNvPr id="860"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98888" lnSpcReduction="10000"/>
          </a:bodyPr>
          <a:p>
            <a:pPr indent="0">
              <a:lnSpc>
                <a:spcPct val="100000"/>
              </a:lnSpc>
              <a:spcBef>
                <a:spcPts val="641"/>
              </a:spcBef>
              <a:buNone/>
              <a:tabLst>
                <a:tab algn="l" pos="0"/>
              </a:tabLst>
            </a:pPr>
            <a:r>
              <a:rPr b="0" lang="fr-FR" sz="3200" spc="-1" strike="noStrike">
                <a:solidFill>
                  <a:srgbClr val="000000"/>
                </a:solidFill>
                <a:latin typeface="Calibri"/>
              </a:rPr>
              <a:t>Parmi les personnes reconnues pour un handicap d’origine psychique</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87% sont célibataires (8% vivent maritalement)</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69% sont sans emploi (8% travaillent en milieu protégé)</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-42% sont hébergés au domicile de leurs parents (34 % sont en logement autonome)</a:t>
            </a:r>
            <a:endParaRPr b="0" lang="fr-FR" sz="3200" spc="-1" strike="noStrike">
              <a:solidFill>
                <a:srgbClr val="000000"/>
              </a:solidFill>
              <a:latin typeface="Arial"/>
            </a:endParaRPr>
          </a:p>
          <a:p>
            <a:pPr indent="0" algn="r">
              <a:lnSpc>
                <a:spcPct val="100000"/>
              </a:lnSpc>
              <a:spcBef>
                <a:spcPts val="400"/>
              </a:spcBef>
              <a:buNone/>
              <a:tabLst>
                <a:tab algn="l" pos="0"/>
              </a:tabLst>
            </a:pPr>
            <a:r>
              <a:rPr b="0" i="1" lang="fr-FR" sz="2000" spc="-1" strike="noStrike">
                <a:solidFill>
                  <a:srgbClr val="000000"/>
                </a:solidFill>
                <a:latin typeface="Calibri"/>
              </a:rPr>
              <a:t>Source Muller (2011)</a:t>
            </a:r>
            <a:endParaRPr b="0" lang="fr-FR" sz="2000" spc="-1" strike="noStrike">
              <a:solidFill>
                <a:srgbClr val="000000"/>
              </a:solidFill>
              <a:latin typeface="Arial"/>
            </a:endParaRPr>
          </a:p>
        </p:txBody>
      </p:sp>
      <p:pic>
        <p:nvPicPr>
          <p:cNvPr id="861" name="Picture 2" descr=""/>
          <p:cNvPicPr/>
          <p:nvPr/>
        </p:nvPicPr>
        <p:blipFill>
          <a:blip r:embed="rId1"/>
          <a:stretch/>
        </p:blipFill>
        <p:spPr>
          <a:xfrm>
            <a:off x="6084000" y="188640"/>
            <a:ext cx="2460960" cy="14184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2" name="PlaceHolder 1"/>
          <p:cNvSpPr>
            <a:spLocks noGrp="1"/>
          </p:cNvSpPr>
          <p:nvPr>
            <p:ph type="title"/>
          </p:nvPr>
        </p:nvSpPr>
        <p:spPr>
          <a:xfrm>
            <a:off x="457200" y="274680"/>
            <a:ext cx="8228880" cy="1281600"/>
          </a:xfrm>
          <a:prstGeom prst="rect">
            <a:avLst/>
          </a:prstGeom>
          <a:noFill/>
          <a:ln w="0">
            <a:noFill/>
          </a:ln>
        </p:spPr>
        <p:txBody>
          <a:bodyPr lIns="90000" rIns="90000" tIns="45000" bIns="45000" anchor="ctr">
            <a:noAutofit/>
          </a:bodyPr>
          <a:p>
            <a:pPr indent="0" algn="ctr">
              <a:lnSpc>
                <a:spcPct val="100000"/>
              </a:lnSpc>
              <a:buNone/>
            </a:pPr>
            <a:r>
              <a:rPr b="1" lang="fr-FR" sz="2400" spc="-1" strike="noStrike">
                <a:solidFill>
                  <a:srgbClr val="1f497d"/>
                </a:solidFill>
                <a:latin typeface="Calibri"/>
              </a:rPr>
              <a:t>L’accompagnement vers l’emploi des personnes  présentant un handicap d’origine psychique  : une démarche complexe</a:t>
            </a:r>
            <a:endParaRPr b="0" lang="fr-FR" sz="2400" spc="-1" strike="noStrike">
              <a:solidFill>
                <a:srgbClr val="000000"/>
              </a:solidFill>
              <a:latin typeface="Arial"/>
            </a:endParaRPr>
          </a:p>
        </p:txBody>
      </p:sp>
      <p:pic>
        <p:nvPicPr>
          <p:cNvPr id="863" name="Picture 2" descr=""/>
          <p:cNvPicPr/>
          <p:nvPr/>
        </p:nvPicPr>
        <p:blipFill>
          <a:blip r:embed="rId1"/>
          <a:stretch/>
        </p:blipFill>
        <p:spPr>
          <a:xfrm>
            <a:off x="683640" y="1700640"/>
            <a:ext cx="8064000" cy="46796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4"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nSpc>
                <a:spcPct val="100000"/>
              </a:lnSpc>
              <a:buNone/>
            </a:pPr>
            <a:r>
              <a:rPr b="1" lang="fr-FR" sz="2800" spc="-1" strike="noStrike">
                <a:solidFill>
                  <a:srgbClr val="000000"/>
                </a:solidFill>
                <a:latin typeface="Calibri"/>
              </a:rPr>
              <a:t>Le handicap psychique en chiffre</a:t>
            </a:r>
            <a:endParaRPr b="0" lang="fr-FR" sz="2800" spc="-1" strike="noStrike">
              <a:solidFill>
                <a:srgbClr val="000000"/>
              </a:solidFill>
              <a:latin typeface="Arial"/>
            </a:endParaRPr>
          </a:p>
        </p:txBody>
      </p:sp>
      <p:pic>
        <p:nvPicPr>
          <p:cNvPr id="865" name="Picture 2" descr=""/>
          <p:cNvPicPr/>
          <p:nvPr/>
        </p:nvPicPr>
        <p:blipFill>
          <a:blip r:embed="rId1"/>
          <a:stretch/>
        </p:blipFill>
        <p:spPr>
          <a:xfrm>
            <a:off x="6444360" y="188640"/>
            <a:ext cx="2100960" cy="1211040"/>
          </a:xfrm>
          <a:prstGeom prst="rect">
            <a:avLst/>
          </a:prstGeom>
          <a:ln w="0">
            <a:noFill/>
          </a:ln>
        </p:spPr>
      </p:pic>
      <p:pic>
        <p:nvPicPr>
          <p:cNvPr id="866" name="Picture 2" descr=""/>
          <p:cNvPicPr/>
          <p:nvPr/>
        </p:nvPicPr>
        <p:blipFill>
          <a:blip r:embed="rId2"/>
          <a:stretch/>
        </p:blipFill>
        <p:spPr>
          <a:xfrm>
            <a:off x="748440" y="1400400"/>
            <a:ext cx="7999200" cy="50522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7"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nSpc>
                <a:spcPct val="100000"/>
              </a:lnSpc>
              <a:buNone/>
            </a:pPr>
            <a:r>
              <a:rPr b="0" lang="fr-FR" sz="3600" spc="-1" strike="noStrike">
                <a:solidFill>
                  <a:srgbClr val="1f497d"/>
                </a:solidFill>
                <a:latin typeface="Calibri"/>
              </a:rPr>
              <a:t>Le handicap psychique</a:t>
            </a:r>
            <a:endParaRPr b="0" lang="fr-FR" sz="3600" spc="-1" strike="noStrike">
              <a:solidFill>
                <a:srgbClr val="000000"/>
              </a:solidFill>
              <a:latin typeface="Arial"/>
            </a:endParaRPr>
          </a:p>
        </p:txBody>
      </p:sp>
      <p:sp>
        <p:nvSpPr>
          <p:cNvPr id="868" name="PlaceHolder 2"/>
          <p:cNvSpPr>
            <a:spLocks noGrp="1"/>
          </p:cNvSpPr>
          <p:nvPr>
            <p:ph/>
          </p:nvPr>
        </p:nvSpPr>
        <p:spPr>
          <a:xfrm>
            <a:off x="457200" y="2637000"/>
            <a:ext cx="7426440" cy="3488400"/>
          </a:xfrm>
          <a:prstGeom prst="rect">
            <a:avLst/>
          </a:prstGeom>
          <a:noFill/>
          <a:ln w="0">
            <a:noFill/>
          </a:ln>
        </p:spPr>
        <p:txBody>
          <a:bodyPr lIns="90000" rIns="90000" tIns="45000" bIns="45000" anchor="t">
            <a:normAutofit fontScale="91111"/>
          </a:bodyPr>
          <a:p>
            <a:pPr indent="0" algn="just">
              <a:lnSpc>
                <a:spcPct val="100000"/>
              </a:lnSpc>
              <a:spcBef>
                <a:spcPts val="641"/>
              </a:spcBef>
              <a:buNone/>
              <a:tabLst>
                <a:tab algn="l" pos="0"/>
              </a:tabLst>
            </a:pPr>
            <a:r>
              <a:rPr b="0" lang="fr-FR" sz="3200" spc="-1" strike="noStrike">
                <a:solidFill>
                  <a:srgbClr val="000000"/>
                </a:solidFill>
                <a:latin typeface="Calibri"/>
              </a:rPr>
              <a:t>Le handicap psychique est difficile à définir du fait de la complexité et de la diversité des troubles qui en sont à l’origine (Charzart, 2002)</a:t>
            </a:r>
            <a:endParaRPr b="0" lang="fr-FR" sz="3200" spc="-1" strike="noStrike">
              <a:solidFill>
                <a:srgbClr val="000000"/>
              </a:solidFill>
              <a:latin typeface="Arial"/>
            </a:endParaRPr>
          </a:p>
          <a:p>
            <a:pPr indent="0" algn="just">
              <a:lnSpc>
                <a:spcPct val="100000"/>
              </a:lnSpc>
              <a:spcBef>
                <a:spcPts val="561"/>
              </a:spcBef>
              <a:buNone/>
              <a:tabLst>
                <a:tab algn="l" pos="0"/>
              </a:tabLst>
            </a:pPr>
            <a:r>
              <a:rPr b="0" lang="fr-FR" sz="2800" spc="-1" strike="noStrike">
                <a:solidFill>
                  <a:srgbClr val="000000"/>
                </a:solidFill>
                <a:latin typeface="Calibri"/>
              </a:rPr>
              <a:t>« Le handicap psychique se situe dans la zone fluctuante et insaisissable des relations interpersonnelles et des interactions sociales. C’est pourquoi il est si difficile à identifier, définir et cerner »</a:t>
            </a:r>
            <a:endParaRPr b="0" lang="fr-FR" sz="28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869" name="Picture 4" descr="Afficher l'image d'origine"/>
          <p:cNvPicPr/>
          <p:nvPr/>
        </p:nvPicPr>
        <p:blipFill>
          <a:blip r:embed="rId1"/>
          <a:stretch/>
        </p:blipFill>
        <p:spPr>
          <a:xfrm>
            <a:off x="5580000" y="404640"/>
            <a:ext cx="2493000" cy="18842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0" lang="fr-FR" sz="4400" spc="-1" strike="noStrike">
                <a:solidFill>
                  <a:srgbClr val="000000"/>
                </a:solidFill>
                <a:latin typeface="Calibri"/>
              </a:rPr>
              <a:t>Les contenus de formation</a:t>
            </a:r>
            <a:br>
              <a:rPr sz="4400"/>
            </a:br>
            <a:endParaRPr b="0" lang="fr-FR" sz="4400" spc="-1" strike="noStrike">
              <a:solidFill>
                <a:srgbClr val="000000"/>
              </a:solidFill>
              <a:latin typeface="Arial"/>
            </a:endParaRPr>
          </a:p>
        </p:txBody>
      </p:sp>
      <p:sp>
        <p:nvSpPr>
          <p:cNvPr id="800" name="PlaceHolder 2"/>
          <p:cNvSpPr>
            <a:spLocks noGrp="1"/>
          </p:cNvSpPr>
          <p:nvPr>
            <p:ph/>
          </p:nvPr>
        </p:nvSpPr>
        <p:spPr>
          <a:xfrm>
            <a:off x="467640" y="1340640"/>
            <a:ext cx="8228880" cy="4525200"/>
          </a:xfrm>
          <a:prstGeom prst="rect">
            <a:avLst/>
          </a:prstGeom>
          <a:noFill/>
          <a:ln w="0">
            <a:noFill/>
          </a:ln>
        </p:spPr>
        <p:txBody>
          <a:bodyPr lIns="90000" rIns="90000" tIns="45000" bIns="45000" anchor="t">
            <a:normAutofit fontScale="87222"/>
          </a:bodyPr>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1" action="ppaction://hlinksldjump"/>
              </a:rPr>
              <a:t>L’ISP : ses représentations et ses enjeux</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2" action="ppaction://hlinksldjump"/>
              </a:rPr>
              <a:t>Les données sociales décrivant les problématiques de l’ISP</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3" action="ppaction://hlinksldjump"/>
              </a:rPr>
              <a:t>Sociologie de l’insertion : les concepts clés</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4" action="ppaction://hlinksldjump"/>
              </a:rPr>
              <a:t>Anthropologie du travail</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5" action="ppaction://hlinksldjump"/>
              </a:rPr>
              <a:t>Psychosociologie des conduites à projet</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6" action="ppaction://hlinksldjump"/>
              </a:rPr>
              <a:t>Ingénierie de la formation et ISP</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lang="fr-FR" sz="3200" spc="-1" strike="noStrike" u="sng">
                <a:solidFill>
                  <a:srgbClr val="0000ff"/>
                </a:solidFill>
                <a:uFillTx/>
                <a:latin typeface="Calibri"/>
                <a:hlinkClick r:id="rId7" action="ppaction://hlinksldjump"/>
              </a:rPr>
              <a:t>Les dispositifs et mesures favorisant  l’ISP</a:t>
            </a:r>
            <a:endParaRPr b="0" lang="fr-FR" sz="3200" spc="-1" strike="noStrike">
              <a:solidFill>
                <a:srgbClr val="000000"/>
              </a:solidFill>
              <a:latin typeface="Arial"/>
            </a:endParaRPr>
          </a:p>
          <a:p>
            <a:pPr marL="514440" indent="-514440">
              <a:lnSpc>
                <a:spcPct val="100000"/>
              </a:lnSpc>
              <a:spcBef>
                <a:spcPts val="641"/>
              </a:spcBef>
              <a:buClr>
                <a:srgbClr val="000000"/>
              </a:buClr>
              <a:buFont typeface="Calibri"/>
              <a:buAutoNum type="arabicPeriod"/>
            </a:pPr>
            <a:r>
              <a:rPr b="0" i="1" lang="fr-FR" sz="3200" spc="-1" strike="noStrike">
                <a:solidFill>
                  <a:srgbClr val="000000"/>
                </a:solidFill>
                <a:latin typeface="Times New Roman"/>
              </a:rPr>
              <a:t>Autres contenus possibles à définir avec les étudiants...</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0"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87222"/>
          </a:bodyPr>
          <a:p>
            <a:pPr indent="0" algn="ctr">
              <a:lnSpc>
                <a:spcPct val="100000"/>
              </a:lnSpc>
              <a:buNone/>
            </a:pPr>
            <a:r>
              <a:rPr b="0" lang="fr-FR" sz="4400" spc="-1" strike="noStrike">
                <a:solidFill>
                  <a:srgbClr val="000000"/>
                </a:solidFill>
                <a:latin typeface="Calibri"/>
              </a:rPr>
              <a:t>Définition légale du handicap</a:t>
            </a:r>
            <a:br>
              <a:rPr sz="4400"/>
            </a:br>
            <a:r>
              <a:rPr b="0" lang="fr-FR" sz="3600" spc="-1" strike="noStrike">
                <a:solidFill>
                  <a:srgbClr val="1f497d"/>
                </a:solidFill>
                <a:latin typeface="Calibri"/>
              </a:rPr>
              <a:t>Loi du 11 janvier 2005</a:t>
            </a:r>
            <a:endParaRPr b="0" lang="fr-FR" sz="3600" spc="-1" strike="noStrike">
              <a:solidFill>
                <a:srgbClr val="000000"/>
              </a:solidFill>
              <a:latin typeface="Arial"/>
            </a:endParaRPr>
          </a:p>
        </p:txBody>
      </p:sp>
      <p:sp>
        <p:nvSpPr>
          <p:cNvPr id="871"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indent="0" algn="just">
              <a:lnSpc>
                <a:spcPct val="100000"/>
              </a:lnSpc>
              <a:spcBef>
                <a:spcPts val="641"/>
              </a:spcBef>
              <a:buNone/>
              <a:tabLst>
                <a:tab algn="l" pos="0"/>
              </a:tabLst>
            </a:pPr>
            <a:r>
              <a:rPr b="0" i="1" lang="fr-FR" sz="3200" spc="-1" strike="noStrike">
                <a:solidFill>
                  <a:srgbClr val="000000"/>
                </a:solidFill>
                <a:latin typeface="Calibri"/>
              </a:rPr>
              <a:t>«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trouble de santé invalidant</a:t>
            </a:r>
            <a:r>
              <a:rPr b="0" lang="fr-FR" sz="3200" spc="-1" strike="noStrike">
                <a:solidFill>
                  <a:srgbClr val="000000"/>
                </a:solidFill>
                <a:latin typeface="Calibri"/>
              </a:rPr>
              <a:t> ».</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2"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1" lang="fr-FR" sz="4400" spc="-1" strike="noStrike">
                <a:solidFill>
                  <a:srgbClr val="1f497d"/>
                </a:solidFill>
                <a:latin typeface="Calibri"/>
              </a:rPr>
              <a:t>Sociologie de l’insertion</a:t>
            </a:r>
            <a:br>
              <a:rPr sz="4400"/>
            </a:br>
            <a:endParaRPr b="0" lang="fr-FR" sz="4400" spc="-1" strike="noStrike">
              <a:solidFill>
                <a:srgbClr val="000000"/>
              </a:solidFill>
              <a:latin typeface="Arial"/>
            </a:endParaRPr>
          </a:p>
        </p:txBody>
      </p:sp>
      <p:sp>
        <p:nvSpPr>
          <p:cNvPr id="873"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indent="0">
              <a:spcBef>
                <a:spcPts val="1417"/>
              </a:spcBef>
              <a:buNone/>
            </a:pPr>
            <a:endParaRPr b="0" lang="fr-FR" sz="1800" spc="-1" strike="noStrike">
              <a:solidFill>
                <a:srgbClr val="000000"/>
              </a:solidFill>
              <a:latin typeface="Arial"/>
            </a:endParaRPr>
          </a:p>
        </p:txBody>
      </p:sp>
      <p:pic>
        <p:nvPicPr>
          <p:cNvPr id="874" name="Image 3" descr=""/>
          <p:cNvPicPr/>
          <p:nvPr/>
        </p:nvPicPr>
        <p:blipFill>
          <a:blip r:embed="rId1"/>
          <a:stretch/>
        </p:blipFill>
        <p:spPr>
          <a:xfrm>
            <a:off x="2483640" y="1424160"/>
            <a:ext cx="4373640" cy="383580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5" name="PlaceHolder 1"/>
          <p:cNvSpPr>
            <a:spLocks noGrp="1"/>
          </p:cNvSpPr>
          <p:nvPr>
            <p:ph type="title"/>
          </p:nvPr>
        </p:nvSpPr>
        <p:spPr>
          <a:xfrm>
            <a:off x="611640" y="214200"/>
            <a:ext cx="8136360" cy="1142280"/>
          </a:xfrm>
          <a:prstGeom prst="rect">
            <a:avLst/>
          </a:prstGeom>
          <a:noFill/>
          <a:ln w="0">
            <a:noFill/>
          </a:ln>
        </p:spPr>
        <p:txBody>
          <a:bodyPr lIns="90000" rIns="90000" tIns="45000" bIns="45000" anchor="ctr">
            <a:normAutofit fontScale="96666"/>
          </a:bodyPr>
          <a:p>
            <a:pPr indent="0">
              <a:lnSpc>
                <a:spcPct val="100000"/>
              </a:lnSpc>
              <a:buNone/>
            </a:pPr>
            <a:r>
              <a:rPr b="1" lang="fr-FR" sz="2800" spc="-1" strike="noStrike">
                <a:solidFill>
                  <a:srgbClr val="1f497d"/>
                </a:solidFill>
                <a:latin typeface="Calibri"/>
              </a:rPr>
              <a:t>Terminologie et concepts clés </a:t>
            </a:r>
            <a:br>
              <a:rPr sz="2800"/>
            </a:br>
            <a:r>
              <a:rPr b="1" lang="fr-FR" sz="2800" spc="-1" strike="noStrike">
                <a:solidFill>
                  <a:srgbClr val="1f497d"/>
                </a:solidFill>
                <a:latin typeface="Calibri"/>
              </a:rPr>
              <a:t>de l’ISP : quelques définitions</a:t>
            </a:r>
            <a:r>
              <a:rPr b="0" lang="fr-FR" sz="4400" spc="-1" strike="noStrike">
                <a:solidFill>
                  <a:srgbClr val="000000"/>
                </a:solidFill>
                <a:latin typeface="Calibri"/>
              </a:rPr>
              <a:t>	</a:t>
            </a:r>
            <a:r>
              <a:rPr b="0" lang="fr-FR" sz="4400" spc="-1" strike="noStrike">
                <a:solidFill>
                  <a:srgbClr val="000000"/>
                </a:solidFill>
                <a:latin typeface="Calibri"/>
              </a:rPr>
              <a:t>	</a:t>
            </a:r>
            <a:r>
              <a:rPr b="0" lang="fr-FR" sz="4400" spc="-1" strike="noStrike">
                <a:solidFill>
                  <a:srgbClr val="000000"/>
                </a:solidFill>
                <a:latin typeface="Calibri"/>
              </a:rPr>
              <a:t>	</a:t>
            </a:r>
            <a:r>
              <a:rPr b="0" lang="fr-FR" sz="4400" spc="-1" strike="noStrike">
                <a:solidFill>
                  <a:srgbClr val="000000"/>
                </a:solidFill>
                <a:latin typeface="Calibri"/>
              </a:rPr>
              <a:t>   </a:t>
            </a:r>
            <a:endParaRPr b="0" lang="fr-FR" sz="4400" spc="-1" strike="noStrike">
              <a:solidFill>
                <a:srgbClr val="000000"/>
              </a:solidFill>
              <a:latin typeface="Arial"/>
            </a:endParaRPr>
          </a:p>
        </p:txBody>
      </p:sp>
      <p:sp>
        <p:nvSpPr>
          <p:cNvPr id="876"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80000"/>
          </a:bodyPr>
          <a:p>
            <a:pPr marL="343080" indent="-343080">
              <a:lnSpc>
                <a:spcPct val="100000"/>
              </a:lnSpc>
              <a:spcBef>
                <a:spcPts val="641"/>
              </a:spcBef>
              <a:buClr>
                <a:srgbClr val="000000"/>
              </a:buClr>
              <a:buFont typeface="Arial"/>
              <a:buChar char="•"/>
            </a:pPr>
            <a:r>
              <a:rPr b="1" lang="fr-FR" sz="2800" spc="-1" strike="noStrike">
                <a:solidFill>
                  <a:srgbClr val="000000"/>
                </a:solidFill>
                <a:latin typeface="Calibri"/>
              </a:rPr>
              <a:t>L’insertion sociale </a:t>
            </a:r>
            <a:r>
              <a:rPr b="0" lang="fr-FR" sz="3200" spc="-1" strike="noStrike">
                <a:solidFill>
                  <a:srgbClr val="000000"/>
                </a:solidFill>
                <a:latin typeface="Calibri"/>
              </a:rPr>
              <a:t>: </a:t>
            </a:r>
            <a:r>
              <a:rPr b="0" lang="fr-FR" sz="2800" spc="-1" strike="noStrike">
                <a:solidFill>
                  <a:srgbClr val="000000"/>
                </a:solidFill>
                <a:latin typeface="Calibri"/>
              </a:rPr>
              <a:t>une action visant à faire évoluer un individu isolé ou marginal vers une situation caractérisée par des échanges satisfaisants avec son environnement.</a:t>
            </a:r>
            <a:endParaRPr b="0" lang="fr-FR" sz="2800" spc="-1" strike="noStrike">
              <a:solidFill>
                <a:srgbClr val="000000"/>
              </a:solidFill>
              <a:latin typeface="Arial"/>
            </a:endParaRPr>
          </a:p>
          <a:p>
            <a:pPr marL="343080" indent="-343080">
              <a:lnSpc>
                <a:spcPct val="100000"/>
              </a:lnSpc>
              <a:spcBef>
                <a:spcPts val="561"/>
              </a:spcBef>
              <a:buClr>
                <a:srgbClr val="000000"/>
              </a:buClr>
              <a:buFont typeface="Wingdings" charset="2"/>
              <a:buChar char=""/>
            </a:pPr>
            <a:r>
              <a:rPr b="0" lang="fr-FR" sz="2800" spc="-1" strike="noStrike">
                <a:solidFill>
                  <a:srgbClr val="000000"/>
                </a:solidFill>
                <a:latin typeface="Calibri"/>
              </a:rPr>
              <a:t>Le terme d’insertion désigne un but (atteint grâce à des mécanisme d’intégration comme la socialisation) et un moyen (des interventions menées au moyens de dispositifs publics)</a:t>
            </a:r>
            <a:endParaRPr b="0" lang="fr-FR" sz="2800" spc="-1" strike="noStrike">
              <a:solidFill>
                <a:srgbClr val="000000"/>
              </a:solidFill>
              <a:latin typeface="Arial"/>
            </a:endParaRPr>
          </a:p>
          <a:p>
            <a:pPr indent="0">
              <a:lnSpc>
                <a:spcPct val="100000"/>
              </a:lnSpc>
              <a:spcBef>
                <a:spcPts val="561"/>
              </a:spcBef>
              <a:buNone/>
            </a:pP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1" lang="fr-FR" sz="2800" spc="-1" strike="noStrike">
                <a:solidFill>
                  <a:srgbClr val="000000"/>
                </a:solidFill>
                <a:latin typeface="Calibri"/>
              </a:rPr>
              <a:t>L’intégration sociale </a:t>
            </a:r>
            <a:r>
              <a:rPr b="0" lang="fr-FR" sz="2800" spc="-1" strike="noStrike">
                <a:solidFill>
                  <a:srgbClr val="000000"/>
                </a:solidFill>
                <a:latin typeface="Calibri"/>
              </a:rPr>
              <a:t>: décrit un mécanisme collectif, exprimant la cohésion des membres d’un groupe social, le sentiment de participer à un même ensemble grâce à des interactions régulières. Elle désigne le fait d’entrer dans un tout, dans un groupe, dans un pays... </a:t>
            </a:r>
            <a:endParaRPr b="0" lang="fr-FR" sz="2800" spc="-1" strike="noStrike">
              <a:solidFill>
                <a:srgbClr val="000000"/>
              </a:solidFill>
              <a:latin typeface="Arial"/>
            </a:endParaRPr>
          </a:p>
        </p:txBody>
      </p:sp>
      <p:pic>
        <p:nvPicPr>
          <p:cNvPr id="877" name="Image 5" descr=""/>
          <p:cNvPicPr/>
          <p:nvPr/>
        </p:nvPicPr>
        <p:blipFill>
          <a:blip r:embed="rId1"/>
          <a:stretch/>
        </p:blipFill>
        <p:spPr>
          <a:xfrm>
            <a:off x="6084000" y="188640"/>
            <a:ext cx="1799640" cy="127332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nSpc>
                <a:spcPct val="100000"/>
              </a:lnSpc>
              <a:buNone/>
            </a:pPr>
            <a:r>
              <a:rPr b="0" lang="fr-FR" sz="3600" spc="-1" strike="noStrike">
                <a:solidFill>
                  <a:srgbClr val="000000"/>
                </a:solidFill>
                <a:latin typeface="Calibri"/>
              </a:rPr>
              <a:t>Quelques définitions</a:t>
            </a:r>
            <a:endParaRPr b="0" lang="fr-FR" sz="3600" spc="-1" strike="noStrike">
              <a:solidFill>
                <a:srgbClr val="000000"/>
              </a:solidFill>
              <a:latin typeface="Arial"/>
            </a:endParaRPr>
          </a:p>
        </p:txBody>
      </p:sp>
      <p:sp>
        <p:nvSpPr>
          <p:cNvPr id="879"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marL="343080" indent="-343080">
              <a:lnSpc>
                <a:spcPct val="100000"/>
              </a:lnSpc>
              <a:spcBef>
                <a:spcPts val="561"/>
              </a:spcBef>
              <a:buClr>
                <a:srgbClr val="000000"/>
              </a:buClr>
              <a:buFont typeface="Arial"/>
              <a:buChar char="•"/>
            </a:pPr>
            <a:r>
              <a:rPr b="1" lang="fr-FR" sz="2800" spc="-1" strike="noStrike">
                <a:solidFill>
                  <a:srgbClr val="000000"/>
                </a:solidFill>
                <a:latin typeface="Calibri"/>
              </a:rPr>
              <a:t>L ’exclusion sociale </a:t>
            </a:r>
            <a:r>
              <a:rPr b="0" lang="fr-FR" sz="2800" spc="-1" strike="noStrike">
                <a:solidFill>
                  <a:srgbClr val="000000"/>
                </a:solidFill>
                <a:latin typeface="Calibri"/>
              </a:rPr>
              <a:t>: correspond à la marginalisation, à la mise à l’écart d’une personne ou d’un groupe en raison d’un trop grand éloignement avec le mode de vie dominant dans la société</a:t>
            </a:r>
            <a:endParaRPr b="0" lang="fr-FR" sz="2800" spc="-1" strike="noStrike">
              <a:solidFill>
                <a:srgbClr val="000000"/>
              </a:solidFill>
              <a:latin typeface="Arial"/>
            </a:endParaRPr>
          </a:p>
          <a:p>
            <a:pPr indent="0">
              <a:lnSpc>
                <a:spcPct val="100000"/>
              </a:lnSpc>
              <a:spcBef>
                <a:spcPts val="561"/>
              </a:spcBef>
              <a:buNone/>
              <a:tabLst>
                <a:tab algn="l" pos="0"/>
              </a:tabLst>
            </a:pP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tabLst>
                <a:tab algn="l" pos="0"/>
              </a:tabLst>
            </a:pPr>
            <a:r>
              <a:rPr b="1" lang="fr-FR" sz="2800" spc="-1" strike="noStrike">
                <a:solidFill>
                  <a:srgbClr val="000000"/>
                </a:solidFill>
                <a:latin typeface="Calibri"/>
              </a:rPr>
              <a:t>La marginalisation sociale </a:t>
            </a:r>
            <a:r>
              <a:rPr b="0" lang="fr-FR" sz="2800" spc="-1" strike="noStrike">
                <a:solidFill>
                  <a:srgbClr val="000000"/>
                </a:solidFill>
                <a:latin typeface="Calibri"/>
              </a:rPr>
              <a:t>: traduit le fait pour un individu ou un groupe, de s’écarter de la norme de la société, de s’en exclure ou d’en être exclu avec une rupture parfois brutale des liens sociaux</a:t>
            </a:r>
            <a:endParaRPr b="0" lang="fr-FR" sz="2800" spc="-1" strike="noStrike">
              <a:solidFill>
                <a:srgbClr val="000000"/>
              </a:solidFill>
              <a:latin typeface="Arial"/>
            </a:endParaRPr>
          </a:p>
        </p:txBody>
      </p:sp>
      <p:pic>
        <p:nvPicPr>
          <p:cNvPr id="880" name="Image 3" descr=""/>
          <p:cNvPicPr/>
          <p:nvPr/>
        </p:nvPicPr>
        <p:blipFill>
          <a:blip r:embed="rId1"/>
          <a:stretch/>
        </p:blipFill>
        <p:spPr>
          <a:xfrm>
            <a:off x="5322600" y="188640"/>
            <a:ext cx="1480680" cy="136728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nSpc>
                <a:spcPct val="100000"/>
              </a:lnSpc>
              <a:buNone/>
            </a:pPr>
            <a:r>
              <a:rPr b="0" lang="fr-FR" sz="3600" spc="-1" strike="noStrike">
                <a:solidFill>
                  <a:srgbClr val="000000"/>
                </a:solidFill>
                <a:latin typeface="Calibri"/>
              </a:rPr>
              <a:t>Quelques définitions</a:t>
            </a:r>
            <a:endParaRPr b="0" lang="fr-FR" sz="3600" spc="-1" strike="noStrike">
              <a:solidFill>
                <a:srgbClr val="000000"/>
              </a:solidFill>
              <a:latin typeface="Arial"/>
            </a:endParaRPr>
          </a:p>
        </p:txBody>
      </p:sp>
      <p:sp>
        <p:nvSpPr>
          <p:cNvPr id="882"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89999"/>
          </a:bodyPr>
          <a:p>
            <a:pPr marL="343080" indent="-343080" algn="just">
              <a:lnSpc>
                <a:spcPct val="100000"/>
              </a:lnSpc>
              <a:spcBef>
                <a:spcPts val="479"/>
              </a:spcBef>
              <a:buClr>
                <a:srgbClr val="000000"/>
              </a:buClr>
              <a:buFont typeface="Arial"/>
              <a:buChar char="•"/>
            </a:pPr>
            <a:r>
              <a:rPr b="1" lang="fr-FR" sz="2400" spc="-1" strike="noStrike">
                <a:solidFill>
                  <a:srgbClr val="000000"/>
                </a:solidFill>
                <a:latin typeface="Calibri"/>
              </a:rPr>
              <a:t>L’inclusion sociale </a:t>
            </a:r>
            <a:r>
              <a:rPr b="0" lang="fr-FR" sz="2400" spc="-1" strike="noStrike">
                <a:solidFill>
                  <a:srgbClr val="000000"/>
                </a:solidFill>
                <a:latin typeface="Calibri"/>
              </a:rPr>
              <a:t>: cette notion caractérise les rapports entre les individus et les systèmes sociaux. Luhmann (1927-1998) </a:t>
            </a:r>
            <a:endParaRPr b="0" lang="fr-FR" sz="2400" spc="-1" strike="noStrike">
              <a:solidFill>
                <a:srgbClr val="000000"/>
              </a:solidFill>
              <a:latin typeface="Arial"/>
            </a:endParaRPr>
          </a:p>
          <a:p>
            <a:pPr marL="343080" indent="-343080" algn="just">
              <a:lnSpc>
                <a:spcPct val="100000"/>
              </a:lnSpc>
              <a:spcBef>
                <a:spcPts val="479"/>
              </a:spcBef>
              <a:buClr>
                <a:srgbClr val="000000"/>
              </a:buClr>
              <a:buFont typeface="Arial"/>
              <a:buChar char="•"/>
            </a:pPr>
            <a:r>
              <a:rPr b="0" lang="fr-FR" sz="2400" spc="-1" strike="noStrike">
                <a:solidFill>
                  <a:srgbClr val="000000"/>
                </a:solidFill>
                <a:latin typeface="Calibri"/>
              </a:rPr>
              <a:t>L’inclusion est considérée comme le contraire de l’exclusion sociale. Elle concerne les secteurs économiques, sociaux, culturels et politiques de la société.</a:t>
            </a:r>
            <a:endParaRPr b="0" lang="fr-FR" sz="2400" spc="-1" strike="noStrike">
              <a:solidFill>
                <a:srgbClr val="000000"/>
              </a:solidFill>
              <a:latin typeface="Arial"/>
            </a:endParaRPr>
          </a:p>
          <a:p>
            <a:pPr marL="343080" indent="-343080" algn="just">
              <a:lnSpc>
                <a:spcPct val="100000"/>
              </a:lnSpc>
              <a:spcBef>
                <a:spcPts val="479"/>
              </a:spcBef>
              <a:buClr>
                <a:srgbClr val="000000"/>
              </a:buClr>
              <a:buFont typeface="Arial"/>
              <a:buChar char="•"/>
            </a:pPr>
            <a:r>
              <a:rPr b="0" lang="fr-FR" sz="2400" spc="-1" strike="noStrike">
                <a:solidFill>
                  <a:srgbClr val="000000"/>
                </a:solidFill>
                <a:latin typeface="Calibri"/>
              </a:rPr>
              <a:t>Les leviers d’action de l’inclusion sociale sont  par exemple :</a:t>
            </a:r>
            <a:endParaRPr b="0" lang="fr-FR" sz="2400" spc="-1" strike="noStrike">
              <a:solidFill>
                <a:srgbClr val="000000"/>
              </a:solidFill>
              <a:latin typeface="Arial"/>
            </a:endParaRPr>
          </a:p>
          <a:p>
            <a:pPr marL="343080" indent="-343080" algn="just">
              <a:lnSpc>
                <a:spcPct val="100000"/>
              </a:lnSpc>
              <a:spcBef>
                <a:spcPts val="400"/>
              </a:spcBef>
              <a:buClr>
                <a:srgbClr val="000000"/>
              </a:buClr>
              <a:buFont typeface="Wingdings" charset="2"/>
              <a:buChar char=""/>
            </a:pPr>
            <a:r>
              <a:rPr b="0" lang="fr-FR" sz="2000" spc="-1" strike="noStrike">
                <a:solidFill>
                  <a:srgbClr val="000000"/>
                </a:solidFill>
                <a:latin typeface="Calibri"/>
              </a:rPr>
              <a:t>L’accès aux infrastructures et services sociaux</a:t>
            </a:r>
            <a:endParaRPr b="0" lang="fr-FR" sz="2000" spc="-1" strike="noStrike">
              <a:solidFill>
                <a:srgbClr val="000000"/>
              </a:solidFill>
              <a:latin typeface="Arial"/>
            </a:endParaRPr>
          </a:p>
          <a:p>
            <a:pPr marL="343080" indent="-343080" algn="just">
              <a:lnSpc>
                <a:spcPct val="100000"/>
              </a:lnSpc>
              <a:spcBef>
                <a:spcPts val="400"/>
              </a:spcBef>
              <a:buClr>
                <a:srgbClr val="000000"/>
              </a:buClr>
              <a:buFont typeface="Wingdings" charset="2"/>
              <a:buChar char=""/>
            </a:pPr>
            <a:r>
              <a:rPr b="0" lang="fr-FR" sz="2000" spc="-1" strike="noStrike">
                <a:solidFill>
                  <a:srgbClr val="000000"/>
                </a:solidFill>
                <a:latin typeface="Calibri"/>
              </a:rPr>
              <a:t>La réduction de la pauvreté</a:t>
            </a:r>
            <a:endParaRPr b="0" lang="fr-FR" sz="2000" spc="-1" strike="noStrike">
              <a:solidFill>
                <a:srgbClr val="000000"/>
              </a:solidFill>
              <a:latin typeface="Arial"/>
            </a:endParaRPr>
          </a:p>
          <a:p>
            <a:pPr marL="343080" indent="-343080" algn="just">
              <a:lnSpc>
                <a:spcPct val="100000"/>
              </a:lnSpc>
              <a:spcBef>
                <a:spcPts val="400"/>
              </a:spcBef>
              <a:buClr>
                <a:srgbClr val="000000"/>
              </a:buClr>
              <a:buFont typeface="Wingdings" charset="2"/>
              <a:buChar char=""/>
            </a:pPr>
            <a:r>
              <a:rPr b="0" lang="fr-FR" sz="2000" spc="-1" strike="noStrike">
                <a:solidFill>
                  <a:srgbClr val="000000"/>
                </a:solidFill>
                <a:latin typeface="Calibri"/>
              </a:rPr>
              <a:t>La reconnaissance du travail non rémunéré</a:t>
            </a:r>
            <a:endParaRPr b="0" lang="fr-FR" sz="2000" spc="-1" strike="noStrike">
              <a:solidFill>
                <a:srgbClr val="000000"/>
              </a:solidFill>
              <a:latin typeface="Arial"/>
            </a:endParaRPr>
          </a:p>
          <a:p>
            <a:pPr marL="343080" indent="-343080" algn="just">
              <a:lnSpc>
                <a:spcPct val="100000"/>
              </a:lnSpc>
              <a:spcBef>
                <a:spcPts val="400"/>
              </a:spcBef>
              <a:buClr>
                <a:srgbClr val="000000"/>
              </a:buClr>
              <a:buFont typeface="Wingdings" charset="2"/>
              <a:buChar char=""/>
            </a:pPr>
            <a:r>
              <a:rPr b="0" lang="fr-FR" sz="2000" spc="-1" strike="noStrike">
                <a:solidFill>
                  <a:srgbClr val="000000"/>
                </a:solidFill>
                <a:latin typeface="Calibri"/>
              </a:rPr>
              <a:t>La réduction du chômage de longue durée</a:t>
            </a:r>
            <a:endParaRPr b="0" lang="fr-FR" sz="2000" spc="-1" strike="noStrike">
              <a:solidFill>
                <a:srgbClr val="000000"/>
              </a:solidFill>
              <a:latin typeface="Arial"/>
            </a:endParaRPr>
          </a:p>
          <a:p>
            <a:pPr marL="343080" indent="-343080" algn="just">
              <a:lnSpc>
                <a:spcPct val="100000"/>
              </a:lnSpc>
              <a:spcBef>
                <a:spcPts val="400"/>
              </a:spcBef>
              <a:buClr>
                <a:srgbClr val="000000"/>
              </a:buClr>
              <a:buFont typeface="Wingdings" charset="2"/>
              <a:buChar char=""/>
            </a:pPr>
            <a:r>
              <a:rPr b="0" lang="fr-FR" sz="2000" spc="-1" strike="noStrike">
                <a:solidFill>
                  <a:srgbClr val="000000"/>
                </a:solidFill>
                <a:latin typeface="Calibri"/>
              </a:rPr>
              <a:t>La valorisation des populations</a:t>
            </a:r>
            <a:endParaRPr b="0" lang="fr-FR" sz="2000" spc="-1" strike="noStrike">
              <a:solidFill>
                <a:srgbClr val="000000"/>
              </a:solidFill>
              <a:latin typeface="Arial"/>
            </a:endParaRPr>
          </a:p>
          <a:p>
            <a:pPr marL="343080" indent="-343080" algn="just">
              <a:lnSpc>
                <a:spcPct val="100000"/>
              </a:lnSpc>
              <a:spcBef>
                <a:spcPts val="400"/>
              </a:spcBef>
              <a:buClr>
                <a:srgbClr val="000000"/>
              </a:buClr>
              <a:buFont typeface="Wingdings" charset="2"/>
              <a:buChar char=""/>
            </a:pPr>
            <a:r>
              <a:rPr b="0" lang="fr-FR" sz="2000" spc="-1" strike="noStrike">
                <a:solidFill>
                  <a:srgbClr val="000000"/>
                </a:solidFill>
                <a:latin typeface="Calibri"/>
              </a:rPr>
              <a:t>La loi du 11 février 2005 pour l’égalité des droits et des chances , la participation et la citoyenneté des personnes handicapées</a:t>
            </a:r>
            <a:endParaRPr b="0" lang="fr-FR" sz="2000" spc="-1" strike="noStrike">
              <a:solidFill>
                <a:srgbClr val="000000"/>
              </a:solidFill>
              <a:latin typeface="Arial"/>
            </a:endParaRPr>
          </a:p>
          <a:p>
            <a:pPr indent="0" algn="just">
              <a:lnSpc>
                <a:spcPct val="100000"/>
              </a:lnSpc>
              <a:spcBef>
                <a:spcPts val="479"/>
              </a:spcBef>
              <a:buNone/>
              <a:tabLst>
                <a:tab algn="l" pos="0"/>
              </a:tabLst>
            </a:pPr>
            <a:endParaRPr b="0" lang="fr-FR" sz="2400" spc="-1" strike="noStrike">
              <a:solidFill>
                <a:srgbClr val="000000"/>
              </a:solidFill>
              <a:latin typeface="Arial"/>
            </a:endParaRPr>
          </a:p>
          <a:p>
            <a:pPr indent="0">
              <a:lnSpc>
                <a:spcPct val="100000"/>
              </a:lnSpc>
              <a:spcBef>
                <a:spcPts val="561"/>
              </a:spcBef>
              <a:buNone/>
              <a:tabLst>
                <a:tab algn="l" pos="0"/>
              </a:tabLst>
            </a:pPr>
            <a:endParaRPr b="0" lang="fr-FR" sz="2800" spc="-1" strike="noStrike">
              <a:solidFill>
                <a:srgbClr val="000000"/>
              </a:solidFill>
              <a:latin typeface="Arial"/>
            </a:endParaRPr>
          </a:p>
        </p:txBody>
      </p:sp>
      <p:pic>
        <p:nvPicPr>
          <p:cNvPr id="883" name="Image 3" descr=""/>
          <p:cNvPicPr/>
          <p:nvPr/>
        </p:nvPicPr>
        <p:blipFill>
          <a:blip r:embed="rId1"/>
          <a:stretch/>
        </p:blipFill>
        <p:spPr>
          <a:xfrm>
            <a:off x="4716000" y="188640"/>
            <a:ext cx="1552680" cy="143388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PlaceHolder 1"/>
          <p:cNvSpPr>
            <a:spLocks noGrp="1"/>
          </p:cNvSpPr>
          <p:nvPr>
            <p:ph type="title"/>
          </p:nvPr>
        </p:nvSpPr>
        <p:spPr>
          <a:xfrm>
            <a:off x="395640" y="188640"/>
            <a:ext cx="8228880" cy="705240"/>
          </a:xfrm>
          <a:prstGeom prst="rect">
            <a:avLst/>
          </a:prstGeom>
          <a:noFill/>
          <a:ln w="0">
            <a:noFill/>
          </a:ln>
        </p:spPr>
        <p:txBody>
          <a:bodyPr lIns="90000" rIns="90000" tIns="45000" bIns="45000" anchor="ctr">
            <a:normAutofit/>
          </a:bodyPr>
          <a:p>
            <a:pPr marL="514440" indent="-514440" algn="ctr">
              <a:lnSpc>
                <a:spcPct val="100000"/>
              </a:lnSpc>
              <a:buNone/>
              <a:tabLst>
                <a:tab algn="l" pos="0"/>
              </a:tabLst>
            </a:pPr>
            <a:r>
              <a:rPr b="1" lang="fr-FR" sz="2400" spc="-1" strike="noStrike">
                <a:solidFill>
                  <a:srgbClr val="000000"/>
                </a:solidFill>
                <a:latin typeface="Calibri"/>
              </a:rPr>
              <a:t>3- Terminologie et concept clés de l’ISP</a:t>
            </a:r>
            <a:endParaRPr b="0" lang="fr-FR" sz="2400" spc="-1" strike="noStrike">
              <a:solidFill>
                <a:srgbClr val="000000"/>
              </a:solidFill>
              <a:latin typeface="Arial"/>
            </a:endParaRPr>
          </a:p>
        </p:txBody>
      </p:sp>
      <p:sp>
        <p:nvSpPr>
          <p:cNvPr id="885"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indent="0">
              <a:lnSpc>
                <a:spcPct val="100000"/>
              </a:lnSpc>
              <a:spcBef>
                <a:spcPts val="479"/>
              </a:spcBef>
              <a:buNone/>
            </a:pP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p:txBody>
      </p:sp>
      <p:sp>
        <p:nvSpPr>
          <p:cNvPr id="886" name="ZoneTexte 4"/>
          <p:cNvSpPr/>
          <p:nvPr/>
        </p:nvSpPr>
        <p:spPr>
          <a:xfrm>
            <a:off x="323640" y="908640"/>
            <a:ext cx="8568360" cy="527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1f497d"/>
                </a:solidFill>
                <a:latin typeface="Calibri"/>
                <a:ea typeface="DejaVu Sans"/>
              </a:rPr>
              <a:t>La désaffiliation</a:t>
            </a:r>
            <a:endParaRPr b="0" lang="fr-FR" sz="2800" spc="-1" strike="noStrike">
              <a:solidFill>
                <a:srgbClr val="000000"/>
              </a:solidFill>
              <a:latin typeface="Arial"/>
            </a:endParaRPr>
          </a:p>
          <a:p>
            <a:pPr>
              <a:lnSpc>
                <a:spcPct val="100000"/>
              </a:lnSpc>
            </a:pPr>
            <a:r>
              <a:rPr b="0" lang="fr-FR" sz="2400" spc="-1" strike="noStrike">
                <a:solidFill>
                  <a:srgbClr val="000000"/>
                </a:solidFill>
                <a:latin typeface="Calibri"/>
                <a:ea typeface="DejaVu Sans"/>
              </a:rPr>
              <a:t>Une notion moins équivoque que l’exclusion (qui est un mot valise) et qui évoque les mécanismes qui génèrent ce phénomène.</a:t>
            </a:r>
            <a:endParaRPr b="0" lang="fr-FR" sz="2400" spc="-1" strike="noStrike">
              <a:solidFill>
                <a:srgbClr val="000000"/>
              </a:solidFill>
              <a:latin typeface="Arial"/>
            </a:endParaRPr>
          </a:p>
          <a:p>
            <a:pPr>
              <a:lnSpc>
                <a:spcPct val="100000"/>
              </a:lnSpc>
            </a:pPr>
            <a:r>
              <a:rPr b="0" lang="fr-FR" sz="2400" spc="-1" strike="noStrike">
                <a:solidFill>
                  <a:srgbClr val="000000"/>
                </a:solidFill>
                <a:latin typeface="Calibri"/>
                <a:ea typeface="DejaVu Sans"/>
              </a:rPr>
              <a:t>Selon Castell (1990)  elle traduit « le décrochage par rapport aux régulations à travers lesquelles la vie sociale se reproduit et se reconduit »</a:t>
            </a:r>
            <a:endParaRPr b="0" lang="fr-FR" sz="2400" spc="-1" strike="noStrike">
              <a:solidFill>
                <a:srgbClr val="000000"/>
              </a:solidFill>
              <a:latin typeface="Arial"/>
            </a:endParaRPr>
          </a:p>
          <a:p>
            <a:pPr>
              <a:lnSpc>
                <a:spcPct val="100000"/>
              </a:lnSpc>
            </a:pPr>
            <a:r>
              <a:rPr b="0" lang="fr-FR" sz="2400" spc="-1" strike="noStrike">
                <a:solidFill>
                  <a:srgbClr val="000000"/>
                </a:solidFill>
                <a:latin typeface="Calibri"/>
                <a:ea typeface="DejaVu Sans"/>
              </a:rPr>
              <a:t> </a:t>
            </a:r>
            <a:r>
              <a:rPr b="1" lang="fr-FR" sz="2400" spc="-1" strike="noStrike">
                <a:solidFill>
                  <a:srgbClr val="000000"/>
                </a:solidFill>
                <a:latin typeface="Calibri"/>
                <a:ea typeface="DejaVu Sans"/>
              </a:rPr>
              <a:t>Se décline 2 axes : un axe d’intégration – non-intégration par le travail  et un axe d’insertion – non-insertion dans une sociabilité socio-familiale. </a:t>
            </a:r>
            <a:endParaRPr b="0" lang="fr-FR" sz="2400" spc="-1" strike="noStrike">
              <a:solidFill>
                <a:srgbClr val="000000"/>
              </a:solidFill>
              <a:latin typeface="Arial"/>
            </a:endParaRPr>
          </a:p>
          <a:p>
            <a:pPr>
              <a:lnSpc>
                <a:spcPct val="100000"/>
              </a:lnSpc>
            </a:pPr>
            <a:r>
              <a:rPr b="0" lang="fr-FR" sz="2400" spc="-1" strike="noStrike">
                <a:solidFill>
                  <a:srgbClr val="000000"/>
                </a:solidFill>
                <a:latin typeface="Calibri"/>
                <a:ea typeface="DejaVu Sans"/>
              </a:rPr>
              <a:t>Soit un  déficit de filiation au déficit d’inscription dans des liens sociaux primaires (notamment familiaux)</a:t>
            </a:r>
            <a:endParaRPr b="0" lang="fr-FR" sz="2400" spc="-1" strike="noStrike">
              <a:solidFill>
                <a:srgbClr val="000000"/>
              </a:solidFill>
              <a:latin typeface="Arial"/>
            </a:endParaRPr>
          </a:p>
          <a:p>
            <a:pPr>
              <a:lnSpc>
                <a:spcPct val="100000"/>
              </a:lnSpc>
            </a:pPr>
            <a:r>
              <a:rPr b="0" lang="fr-FR" sz="2400" spc="-1" strike="noStrike">
                <a:solidFill>
                  <a:srgbClr val="000000"/>
                </a:solidFill>
                <a:latin typeface="Calibri"/>
                <a:ea typeface="DejaVu Sans"/>
              </a:rPr>
              <a:t>Soit un déficit d’affiliation. la désaffiliation, renvoie au déficit d’inscription dans des formes collectives de protection et, en particulier, la protection issue des collectifs de travail</a:t>
            </a: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7" name="PlaceHolder 1"/>
          <p:cNvSpPr>
            <a:spLocks noGrp="1"/>
          </p:cNvSpPr>
          <p:nvPr>
            <p:ph type="title"/>
          </p:nvPr>
        </p:nvSpPr>
        <p:spPr>
          <a:xfrm>
            <a:off x="395640" y="188640"/>
            <a:ext cx="8228880" cy="431280"/>
          </a:xfrm>
          <a:prstGeom prst="rect">
            <a:avLst/>
          </a:prstGeom>
          <a:noFill/>
          <a:ln w="0">
            <a:noFill/>
          </a:ln>
        </p:spPr>
        <p:txBody>
          <a:bodyPr lIns="90000" rIns="90000" tIns="45000" bIns="45000" anchor="ctr">
            <a:normAutofit fontScale="96666"/>
          </a:bodyPr>
          <a:p>
            <a:pPr marL="514440" indent="-514440" algn="ctr">
              <a:lnSpc>
                <a:spcPct val="100000"/>
              </a:lnSpc>
              <a:buNone/>
              <a:tabLst>
                <a:tab algn="l" pos="0"/>
              </a:tabLst>
            </a:pPr>
            <a:r>
              <a:rPr b="1" lang="fr-FR" sz="2400" spc="-1" strike="noStrike">
                <a:solidFill>
                  <a:srgbClr val="000000"/>
                </a:solidFill>
                <a:latin typeface="Calibri"/>
              </a:rPr>
              <a:t>Terminologie et concept clés de l’ISP</a:t>
            </a:r>
            <a:endParaRPr b="0" lang="fr-FR" sz="2400" spc="-1" strike="noStrike">
              <a:solidFill>
                <a:srgbClr val="000000"/>
              </a:solidFill>
              <a:latin typeface="Arial"/>
            </a:endParaRPr>
          </a:p>
        </p:txBody>
      </p:sp>
      <p:sp>
        <p:nvSpPr>
          <p:cNvPr id="888"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indent="0">
              <a:lnSpc>
                <a:spcPct val="100000"/>
              </a:lnSpc>
              <a:spcBef>
                <a:spcPts val="479"/>
              </a:spcBef>
              <a:buNone/>
            </a:pP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p:txBody>
      </p:sp>
      <p:sp>
        <p:nvSpPr>
          <p:cNvPr id="889" name="ZoneTexte 4"/>
          <p:cNvSpPr/>
          <p:nvPr/>
        </p:nvSpPr>
        <p:spPr>
          <a:xfrm>
            <a:off x="323640" y="610200"/>
            <a:ext cx="8568360" cy="6188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1f497d"/>
                </a:solidFill>
                <a:latin typeface="Calibri"/>
                <a:ea typeface="DejaVu Sans"/>
              </a:rPr>
              <a:t>Disqualification sociale</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Le concept de disqualification sociale renvoie au processus d’affaiblissement ou de rupture des liens de l’individu à la société au sens de la perte de la protection et de la reconnaissance sociale.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Cinq éléments principaux permettent de définir cette relation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1/ Etre assisté assigne les « pauvres » à une carrière spécifique, altère leur identité  préalable et devient un stigmate marquant l’ensemble de leurs rapports avec autrui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2/ si les pauvres, par le fait d’être assistés, ne peuvent avoir qu’un statut social dévalorisé qui les disqualifie, ils restent malgré tout pleinement membres de la société dont ils constituent pour ainsi dire la dernière strate ;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3/ si les pauvres sont stigmatisés, ils conservent des moyens de résistance au discrédit qui les accable ;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4/ ce processus de disqualification sociale comporte plusieurs phases (fragilité, dépendance puis rupture des liens sociaux; </a:t>
            </a:r>
            <a:endParaRPr b="0" lang="fr-FR" sz="2000" spc="-1" strike="noStrike">
              <a:solidFill>
                <a:srgbClr val="000000"/>
              </a:solidFill>
              <a:latin typeface="Arial"/>
            </a:endParaRPr>
          </a:p>
          <a:p>
            <a:pPr>
              <a:lnSpc>
                <a:spcPct val="100000"/>
              </a:lnSpc>
            </a:pPr>
            <a:r>
              <a:rPr b="0" lang="fr-FR" sz="2000" spc="-1" strike="noStrike">
                <a:solidFill>
                  <a:srgbClr val="000000"/>
                </a:solidFill>
                <a:latin typeface="Calibri"/>
                <a:ea typeface="DejaVu Sans"/>
              </a:rPr>
              <a:t>5/ les trois conditions socio-historiques de l’amplification de ce processus sont : un niveau élevé de développement économique associé à une forte dégradation du marché de l’emploi ; une plus grande fragilité de la sociabilité familiale et des réseaux d’aide privée ; une politique sociale de lutte contre la pauvreté qui se fonde de plus en plus sur des mesures catégorielles proches de l’assistance.</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0"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0" lang="fr-FR" sz="4400" spc="-1" strike="noStrike">
                <a:solidFill>
                  <a:srgbClr val="1f497d"/>
                </a:solidFill>
                <a:latin typeface="Calibri"/>
              </a:rPr>
              <a:t>Anthropologie du travail</a:t>
            </a:r>
            <a:br>
              <a:rPr sz="4400"/>
            </a:br>
            <a:endParaRPr b="0" lang="fr-FR" sz="4400" spc="-1" strike="noStrike">
              <a:solidFill>
                <a:srgbClr val="000000"/>
              </a:solidFill>
              <a:latin typeface="Arial"/>
            </a:endParaRPr>
          </a:p>
        </p:txBody>
      </p:sp>
      <p:sp>
        <p:nvSpPr>
          <p:cNvPr id="891"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Thèse de la « centralité du travail » </a:t>
            </a:r>
            <a:r>
              <a:rPr b="0" i="1" lang="fr-FR" sz="3200" spc="-1" strike="noStrike">
                <a:solidFill>
                  <a:srgbClr val="000000"/>
                </a:solidFill>
                <a:latin typeface="Calibri"/>
              </a:rPr>
              <a:t>versus</a:t>
            </a:r>
            <a:r>
              <a:rPr b="0" lang="fr-FR" sz="3200" spc="-1" strike="noStrike">
                <a:solidFill>
                  <a:srgbClr val="000000"/>
                </a:solidFill>
                <a:latin typeface="Calibri"/>
              </a:rPr>
              <a:t> « la fin » du travail </a:t>
            </a: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pic>
        <p:nvPicPr>
          <p:cNvPr id="892" name="Image 3" descr=""/>
          <p:cNvPicPr/>
          <p:nvPr/>
        </p:nvPicPr>
        <p:blipFill>
          <a:blip r:embed="rId1"/>
          <a:stretch/>
        </p:blipFill>
        <p:spPr>
          <a:xfrm>
            <a:off x="302400" y="2898720"/>
            <a:ext cx="2848680" cy="1897560"/>
          </a:xfrm>
          <a:prstGeom prst="rect">
            <a:avLst/>
          </a:prstGeom>
          <a:ln w="0">
            <a:noFill/>
          </a:ln>
        </p:spPr>
      </p:pic>
      <p:pic>
        <p:nvPicPr>
          <p:cNvPr id="893" name="Image 4" descr=""/>
          <p:cNvPicPr/>
          <p:nvPr/>
        </p:nvPicPr>
        <p:blipFill>
          <a:blip r:embed="rId2"/>
          <a:stretch/>
        </p:blipFill>
        <p:spPr>
          <a:xfrm>
            <a:off x="6156000" y="2787840"/>
            <a:ext cx="2810880" cy="1897200"/>
          </a:xfrm>
          <a:prstGeom prst="rect">
            <a:avLst/>
          </a:prstGeom>
          <a:ln w="0">
            <a:noFill/>
          </a:ln>
        </p:spPr>
      </p:pic>
      <p:pic>
        <p:nvPicPr>
          <p:cNvPr id="894" name="Image 5" descr=""/>
          <p:cNvPicPr/>
          <p:nvPr/>
        </p:nvPicPr>
        <p:blipFill>
          <a:blip r:embed="rId3"/>
          <a:stretch/>
        </p:blipFill>
        <p:spPr>
          <a:xfrm>
            <a:off x="3128400" y="3499920"/>
            <a:ext cx="3203280" cy="1140480"/>
          </a:xfrm>
          <a:prstGeom prst="rect">
            <a:avLst/>
          </a:prstGeom>
          <a:ln w="0">
            <a:noFill/>
          </a:ln>
        </p:spPr>
      </p:pic>
      <p:sp>
        <p:nvSpPr>
          <p:cNvPr id="895" name="ZoneTexte 6"/>
          <p:cNvSpPr/>
          <p:nvPr/>
        </p:nvSpPr>
        <p:spPr>
          <a:xfrm>
            <a:off x="302400" y="5229360"/>
            <a:ext cx="284868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 travail est le colonne vertébrale psychique de l’être humain</a:t>
            </a:r>
            <a:endParaRPr b="0" lang="fr-FR" sz="1800" spc="-1" strike="noStrike">
              <a:solidFill>
                <a:srgbClr val="000000"/>
              </a:solidFill>
              <a:latin typeface="Arial"/>
            </a:endParaRPr>
          </a:p>
        </p:txBody>
      </p:sp>
      <p:sp>
        <p:nvSpPr>
          <p:cNvPr id="896" name="ZoneTexte 7"/>
          <p:cNvSpPr/>
          <p:nvPr/>
        </p:nvSpPr>
        <p:spPr>
          <a:xfrm>
            <a:off x="6012000" y="5229360"/>
            <a:ext cx="29548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Il est temps de désenchanter le travail et d’en finir avec cette valeur centrale de nos sociétés</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7"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0" lang="fr-FR" sz="4400" spc="-1" strike="noStrike">
                <a:solidFill>
                  <a:srgbClr val="000000"/>
                </a:solidFill>
                <a:latin typeface="Calibri"/>
              </a:rPr>
              <a:t>Le travail selon les théories de l’action</a:t>
            </a:r>
            <a:br>
              <a:rPr sz="4400"/>
            </a:br>
            <a:endParaRPr b="0" lang="fr-FR" sz="4400" spc="-1" strike="noStrike">
              <a:solidFill>
                <a:srgbClr val="000000"/>
              </a:solidFill>
              <a:latin typeface="Arial"/>
            </a:endParaRPr>
          </a:p>
        </p:txBody>
      </p:sp>
      <p:sp>
        <p:nvSpPr>
          <p:cNvPr id="898" name="PlaceHolder 2"/>
          <p:cNvSpPr>
            <a:spLocks noGrp="1"/>
          </p:cNvSpPr>
          <p:nvPr>
            <p:ph/>
          </p:nvPr>
        </p:nvSpPr>
        <p:spPr>
          <a:xfrm>
            <a:off x="457200" y="1124640"/>
            <a:ext cx="8228880" cy="5000760"/>
          </a:xfrm>
          <a:prstGeom prst="rect">
            <a:avLst/>
          </a:prstGeom>
          <a:noFill/>
          <a:ln w="0">
            <a:noFill/>
          </a:ln>
        </p:spPr>
        <p:txBody>
          <a:bodyPr lIns="90000" rIns="90000" tIns="45000" bIns="45000" anchor="t">
            <a:normAutofit fontScale="93333"/>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 Le travail, c’est l’activité déployée par les hommes et les femmes pour faire face à ce qui n’est pas déjà donné par l’organisation prescrite du travail » (Davèzes, 1991).</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 Le travail c'est ce qu'il faut ajouter aux prescriptions pour que ça marche » (Dejours) = dimension créative du travail</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Le travail suppose une </a:t>
            </a:r>
            <a:r>
              <a:rPr b="1" lang="fr-FR" sz="2400" spc="-1" strike="noStrike">
                <a:solidFill>
                  <a:srgbClr val="000000"/>
                </a:solidFill>
                <a:latin typeface="Calibri"/>
              </a:rPr>
              <a:t>mobilisation subjective  </a:t>
            </a:r>
            <a:r>
              <a:rPr b="0" lang="fr-FR" sz="2400" spc="-1" strike="noStrike">
                <a:solidFill>
                  <a:srgbClr val="000000"/>
                </a:solidFill>
                <a:latin typeface="Calibri"/>
              </a:rPr>
              <a:t>qui engage le sujet et permet son développement psychique et cognitif</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Travailler c’est transformer le monde et se transformer soi-même = une </a:t>
            </a:r>
            <a:r>
              <a:rPr b="1" lang="fr-FR" sz="2400" spc="-1" strike="noStrike">
                <a:solidFill>
                  <a:srgbClr val="000000"/>
                </a:solidFill>
                <a:latin typeface="Calibri"/>
              </a:rPr>
              <a:t>activité productive et constructive </a:t>
            </a:r>
            <a:r>
              <a:rPr b="0" lang="fr-FR" sz="2400" spc="-1" strike="noStrike">
                <a:solidFill>
                  <a:srgbClr val="000000"/>
                </a:solidFill>
                <a:latin typeface="Calibri"/>
              </a:rPr>
              <a:t>(Rabardel et Samurcay, 2004)</a:t>
            </a:r>
            <a:endParaRPr b="0" lang="fr-FR" sz="2400" spc="-1" strike="noStrike">
              <a:solidFill>
                <a:srgbClr val="000000"/>
              </a:solidFill>
              <a:latin typeface="Arial"/>
            </a:endParaRPr>
          </a:p>
          <a:p>
            <a:pPr indent="0">
              <a:lnSpc>
                <a:spcPct val="100000"/>
              </a:lnSpc>
              <a:spcBef>
                <a:spcPts val="400"/>
              </a:spcBef>
              <a:buNone/>
              <a:tabLst>
                <a:tab algn="l" pos="0"/>
              </a:tabLst>
            </a:pPr>
            <a:endParaRPr b="0" lang="fr-FR" sz="2000" spc="-1" strike="noStrike">
              <a:solidFill>
                <a:srgbClr val="000000"/>
              </a:solidFill>
              <a:latin typeface="Arial"/>
            </a:endParaRPr>
          </a:p>
          <a:p>
            <a:pPr indent="0">
              <a:lnSpc>
                <a:spcPct val="100000"/>
              </a:lnSpc>
              <a:spcBef>
                <a:spcPts val="400"/>
              </a:spcBef>
              <a:buNone/>
              <a:tabLst>
                <a:tab algn="l" pos="0"/>
              </a:tabLst>
            </a:pPr>
            <a:endParaRPr b="0" lang="fr-FR" sz="2000" spc="-1" strike="noStrike">
              <a:solidFill>
                <a:srgbClr val="000000"/>
              </a:solidFill>
              <a:latin typeface="Arial"/>
            </a:endParaRPr>
          </a:p>
          <a:p>
            <a:pPr marL="343080" indent="-343080">
              <a:lnSpc>
                <a:spcPct val="100000"/>
              </a:lnSpc>
              <a:spcBef>
                <a:spcPts val="400"/>
              </a:spcBef>
              <a:buClr>
                <a:srgbClr val="000000"/>
              </a:buClr>
              <a:buFont typeface="Arial"/>
              <a:buChar char="•"/>
              <a:tabLst>
                <a:tab algn="l" pos="0"/>
              </a:tabLst>
            </a:pPr>
            <a:r>
              <a:rPr b="0" lang="fr-FR" sz="2000" spc="-1" strike="noStrike">
                <a:solidFill>
                  <a:srgbClr val="000000"/>
                </a:solidFill>
                <a:latin typeface="Calibri"/>
              </a:rPr>
              <a:t>http://</a:t>
            </a:r>
            <a:r>
              <a:rPr b="0" lang="fr-FR" sz="2000" spc="-1" strike="noStrike" u="sng">
                <a:solidFill>
                  <a:srgbClr val="0000ff"/>
                </a:solidFill>
                <a:uFillTx/>
                <a:latin typeface="Calibri"/>
                <a:hlinkClick r:id="rId1"/>
              </a:rPr>
              <a:t>www.fractale-formation.net/dmdocuments/dejours-subjectivit%C3%A9-travail-et-action.pdf</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9"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gn="ctr">
              <a:lnSpc>
                <a:spcPct val="100000"/>
              </a:lnSpc>
              <a:buNone/>
            </a:pPr>
            <a:r>
              <a:rPr b="0" lang="fr-FR" sz="3200" spc="-1" strike="noStrike">
                <a:solidFill>
                  <a:srgbClr val="000000"/>
                </a:solidFill>
                <a:latin typeface="Calibri"/>
              </a:rPr>
              <a:t>Anthropologie du  travail </a:t>
            </a:r>
            <a:br>
              <a:rPr sz="3200"/>
            </a:br>
            <a:r>
              <a:rPr b="0" lang="fr-FR" sz="2400" spc="-1" strike="noStrike">
                <a:solidFill>
                  <a:srgbClr val="000000"/>
                </a:solidFill>
                <a:latin typeface="Calibri"/>
              </a:rPr>
              <a:t>Définition classique </a:t>
            </a:r>
            <a:endParaRPr b="0" lang="fr-FR" sz="2400" spc="-1" strike="noStrike">
              <a:solidFill>
                <a:srgbClr val="000000"/>
              </a:solidFill>
              <a:latin typeface="Arial"/>
            </a:endParaRPr>
          </a:p>
        </p:txBody>
      </p:sp>
      <p:sp>
        <p:nvSpPr>
          <p:cNvPr id="900"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62222"/>
          </a:bodyPr>
          <a:p>
            <a:pPr marL="343080" indent="-343080">
              <a:lnSpc>
                <a:spcPct val="100000"/>
              </a:lnSpc>
              <a:spcBef>
                <a:spcPts val="641"/>
              </a:spcBef>
              <a:buClr>
                <a:srgbClr val="000000"/>
              </a:buClr>
              <a:buFont typeface="Arial"/>
              <a:buChar char="•"/>
            </a:pPr>
            <a:r>
              <a:rPr b="0" i="1" lang="fr-FR" sz="3200" spc="-1" strike="noStrike">
                <a:solidFill>
                  <a:srgbClr val="000000"/>
                </a:solidFill>
                <a:latin typeface="Calibri"/>
              </a:rPr>
              <a:t>Travail</a:t>
            </a:r>
            <a:r>
              <a:rPr b="0" lang="fr-FR" sz="3200" spc="-1" strike="noStrike">
                <a:solidFill>
                  <a:srgbClr val="000000"/>
                </a:solidFill>
                <a:latin typeface="Calibri"/>
              </a:rPr>
              <a:t> (nom commun)(Invariable, singulier) Ensemble des activités par lesquelles l’homme satisfait ses </a:t>
            </a:r>
            <a:r>
              <a:rPr b="0" lang="fr-FR" sz="3200" spc="-1" strike="noStrike" u="sng">
                <a:solidFill>
                  <a:srgbClr val="0000ff"/>
                </a:solidFill>
                <a:uFillTx/>
                <a:latin typeface="Calibri"/>
                <a:hlinkClick r:id="rId1"/>
              </a:rPr>
              <a:t>besoins</a:t>
            </a:r>
            <a:r>
              <a:rPr b="0" lang="fr-FR" sz="3200" spc="-1" strike="noStrike">
                <a:solidFill>
                  <a:srgbClr val="000000"/>
                </a:solidFill>
                <a:latin typeface="Calibri"/>
              </a:rPr>
              <a:t> et transforme la réalité.</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Activité particulière ayant pour fonction la satisfaction des besoins d’un </a:t>
            </a:r>
            <a:r>
              <a:rPr b="0" lang="fr-FR" sz="3200" spc="-1" strike="noStrike" u="sng">
                <a:solidFill>
                  <a:srgbClr val="0000ff"/>
                </a:solidFill>
                <a:uFillTx/>
                <a:latin typeface="Calibri"/>
                <a:hlinkClick r:id="rId2"/>
              </a:rPr>
              <a:t>individu</a:t>
            </a:r>
            <a:r>
              <a:rPr b="0" lang="fr-FR" sz="3200" spc="-1" strike="noStrike">
                <a:solidFill>
                  <a:srgbClr val="000000"/>
                </a:solidFill>
                <a:latin typeface="Calibri"/>
              </a:rPr>
              <a:t> et la transformation la réalité.</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Activité particulière à laquelle un individu est formé, et qui est censée lui permettre de satisfaire ses besoins. Syn. métier, profession.</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Activité qui permet à un individu de satisfaire ses besoins. Source de revenus. Syn. emploi, activité rémunératrice. Opp. chômage/inactivité, loisir, rente, bénévolat.</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Toute activité dont le produit a été obtenu par un effort ou sous la </a:t>
            </a:r>
            <a:r>
              <a:rPr b="0" lang="fr-FR" sz="3200" spc="-1" strike="noStrike" u="sng">
                <a:solidFill>
                  <a:srgbClr val="0000ff"/>
                </a:solidFill>
                <a:uFillTx/>
                <a:latin typeface="Calibri"/>
                <a:hlinkClick r:id="rId3"/>
              </a:rPr>
              <a:t>contrainte</a:t>
            </a:r>
            <a:r>
              <a:rPr b="0" lang="fr-FR" sz="3200" spc="-1" strike="noStrike">
                <a:solidFill>
                  <a:srgbClr val="000000"/>
                </a:solidFill>
                <a:latin typeface="Calibri"/>
              </a:rPr>
              <a:t>, même sans lien avec un besoin.</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Manière dont le travail au sens (2) ou (3) est réalisé.Produit, résultat du travail au sens (1), (2) ou (3).</a:t>
            </a:r>
            <a:endParaRPr b="0" lang="fr-FR" sz="32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PlaceHolder 1"/>
          <p:cNvSpPr>
            <a:spLocks noGrp="1"/>
          </p:cNvSpPr>
          <p:nvPr>
            <p:ph type="title"/>
          </p:nvPr>
        </p:nvSpPr>
        <p:spPr>
          <a:xfrm>
            <a:off x="755640" y="404640"/>
            <a:ext cx="7771680" cy="1469160"/>
          </a:xfrm>
          <a:prstGeom prst="rect">
            <a:avLst/>
          </a:prstGeom>
          <a:noFill/>
          <a:ln w="0">
            <a:noFill/>
          </a:ln>
        </p:spPr>
        <p:txBody>
          <a:bodyPr lIns="0" rIns="0" tIns="0" bIns="0" anchor="ctr">
            <a:normAutofit/>
          </a:bodyPr>
          <a:p>
            <a:pPr indent="0" algn="ctr">
              <a:lnSpc>
                <a:spcPct val="100000"/>
              </a:lnSpc>
              <a:buNone/>
            </a:pPr>
            <a:r>
              <a:rPr b="0" lang="fr-FR" sz="3600" spc="-1" strike="noStrike">
                <a:solidFill>
                  <a:srgbClr val="1f497d"/>
                </a:solidFill>
                <a:latin typeface="Calibri"/>
              </a:rPr>
              <a:t>L’ISP Représentation et enjeux</a:t>
            </a:r>
            <a:endParaRPr b="0" lang="fr-FR" sz="3600" spc="-1" strike="noStrike">
              <a:solidFill>
                <a:srgbClr val="000000"/>
              </a:solidFill>
              <a:latin typeface="Arial"/>
            </a:endParaRPr>
          </a:p>
        </p:txBody>
      </p:sp>
      <p:sp>
        <p:nvSpPr>
          <p:cNvPr id="802" name="PlaceHolder 2"/>
          <p:cNvSpPr>
            <a:spLocks noGrp="1"/>
          </p:cNvSpPr>
          <p:nvPr>
            <p:ph type="subTitle"/>
          </p:nvPr>
        </p:nvSpPr>
        <p:spPr>
          <a:xfrm>
            <a:off x="539640" y="1772640"/>
            <a:ext cx="6400080" cy="3023640"/>
          </a:xfrm>
          <a:prstGeom prst="rect">
            <a:avLst/>
          </a:prstGeom>
          <a:noFill/>
          <a:ln w="0">
            <a:noFill/>
          </a:ln>
        </p:spPr>
        <p:txBody>
          <a:bodyPr lIns="0" rIns="0" tIns="0" bIns="0" anchor="t">
            <a:normAutofit fontScale="56111" lnSpcReduction="10000"/>
          </a:bodyPr>
          <a:p>
            <a:pPr marL="457200" indent="-457200">
              <a:lnSpc>
                <a:spcPct val="100000"/>
              </a:lnSpc>
              <a:spcBef>
                <a:spcPts val="641"/>
              </a:spcBef>
              <a:buClr>
                <a:srgbClr val="000000"/>
              </a:buClr>
              <a:buFont typeface="Wingdings" charset="2"/>
              <a:buChar char=""/>
            </a:pPr>
            <a:r>
              <a:rPr b="0" lang="fr-FR" sz="3200" spc="-1" strike="noStrike">
                <a:solidFill>
                  <a:srgbClr val="000000"/>
                </a:solidFill>
                <a:latin typeface="Calibri"/>
              </a:rPr>
              <a:t>L’ISP représentation associées</a:t>
            </a:r>
            <a:endParaRPr b="0" lang="fr-FR" sz="3200" spc="-1" strike="noStrike">
              <a:solidFill>
                <a:srgbClr val="000000"/>
              </a:solidFill>
              <a:latin typeface="Arial"/>
            </a:endParaRPr>
          </a:p>
          <a:p>
            <a:pPr marL="457200" indent="-457200">
              <a:lnSpc>
                <a:spcPct val="100000"/>
              </a:lnSpc>
              <a:spcBef>
                <a:spcPts val="641"/>
              </a:spcBef>
              <a:buClr>
                <a:srgbClr val="000000"/>
              </a:buClr>
              <a:buFont typeface="Wingdings" charset="2"/>
              <a:buChar char=""/>
            </a:pPr>
            <a:r>
              <a:rPr b="0" lang="fr-FR" sz="3200" spc="-1" strike="noStrike">
                <a:solidFill>
                  <a:srgbClr val="000000"/>
                </a:solidFill>
                <a:latin typeface="Calibri"/>
              </a:rPr>
              <a:t>La carte sémantique de l’ISP</a:t>
            </a:r>
            <a:endParaRPr b="0" lang="fr-FR" sz="3200" spc="-1" strike="noStrike">
              <a:solidFill>
                <a:srgbClr val="000000"/>
              </a:solidFill>
              <a:latin typeface="Arial"/>
            </a:endParaRPr>
          </a:p>
          <a:p>
            <a:pPr marL="457200" indent="-457200">
              <a:lnSpc>
                <a:spcPct val="100000"/>
              </a:lnSpc>
              <a:spcBef>
                <a:spcPts val="641"/>
              </a:spcBef>
              <a:buClr>
                <a:srgbClr val="000000"/>
              </a:buClr>
              <a:buFont typeface="Wingdings" charset="2"/>
              <a:buChar char=""/>
            </a:pPr>
            <a:r>
              <a:rPr b="0" lang="fr-FR" sz="3200" spc="-1" strike="noStrike">
                <a:solidFill>
                  <a:srgbClr val="000000"/>
                </a:solidFill>
                <a:latin typeface="Calibri"/>
              </a:rPr>
              <a:t>Les questions qui se posent (pour moi) à propos de l’insertion en tant qu’étudiant et ... futur psychologue, chargés d’insertion...consultant...?</a:t>
            </a:r>
            <a:endParaRPr b="0" lang="fr-FR" sz="3200" spc="-1" strike="noStrike">
              <a:solidFill>
                <a:srgbClr val="000000"/>
              </a:solidFill>
              <a:latin typeface="Arial"/>
            </a:endParaRPr>
          </a:p>
          <a:p>
            <a:pPr marL="457200" indent="-457200">
              <a:lnSpc>
                <a:spcPct val="100000"/>
              </a:lnSpc>
              <a:spcBef>
                <a:spcPts val="641"/>
              </a:spcBef>
              <a:buClr>
                <a:srgbClr val="000000"/>
              </a:buClr>
              <a:buFont typeface="Wingdings" charset="2"/>
              <a:buChar char=""/>
            </a:pPr>
            <a:r>
              <a:rPr b="0" lang="fr-FR" sz="3200" spc="-1" strike="noStrike">
                <a:solidFill>
                  <a:srgbClr val="000000"/>
                </a:solidFill>
                <a:latin typeface="Calibri"/>
              </a:rPr>
              <a:t>Précision de vocabulaire autour des notions d’insertion, d’exclusion, d’intégration...</a:t>
            </a:r>
            <a:endParaRPr b="0" lang="fr-FR" sz="3200" spc="-1" strike="noStrike">
              <a:solidFill>
                <a:srgbClr val="000000"/>
              </a:solidFill>
              <a:latin typeface="Arial"/>
            </a:endParaRPr>
          </a:p>
          <a:p>
            <a:pPr marL="457200" indent="-457200">
              <a:lnSpc>
                <a:spcPct val="100000"/>
              </a:lnSpc>
              <a:spcBef>
                <a:spcPts val="641"/>
              </a:spcBef>
              <a:buClr>
                <a:srgbClr val="000000"/>
              </a:buClr>
              <a:buFont typeface="Wingdings" charset="2"/>
              <a:buChar char=""/>
            </a:pPr>
            <a:r>
              <a:rPr b="0" lang="fr-FR" sz="3200" spc="-1" strike="noStrike">
                <a:solidFill>
                  <a:srgbClr val="000000"/>
                </a:solidFill>
                <a:latin typeface="Calibri"/>
              </a:rPr>
              <a:t>Parole d’exclus (extrait vidéos)</a:t>
            </a:r>
            <a:endParaRPr b="0" lang="fr-FR" sz="3200" spc="-1" strike="noStrike">
              <a:solidFill>
                <a:srgbClr val="000000"/>
              </a:solidFill>
              <a:latin typeface="Arial"/>
            </a:endParaRPr>
          </a:p>
          <a:p>
            <a:pPr indent="0" algn="ctr">
              <a:lnSpc>
                <a:spcPct val="100000"/>
              </a:lnSpc>
              <a:spcBef>
                <a:spcPts val="641"/>
              </a:spcBef>
              <a:buNone/>
              <a:tabLst>
                <a:tab algn="l" pos="0"/>
              </a:tabLst>
            </a:pPr>
            <a:endParaRPr b="0" lang="fr-FR" sz="3200" spc="-1" strike="noStrike">
              <a:solidFill>
                <a:srgbClr val="000000"/>
              </a:solidFill>
              <a:latin typeface="Arial"/>
            </a:endParaRPr>
          </a:p>
          <a:p>
            <a:pPr indent="0" algn="ctr">
              <a:lnSpc>
                <a:spcPct val="100000"/>
              </a:lnSpc>
              <a:spcBef>
                <a:spcPts val="641"/>
              </a:spcBef>
              <a:buNone/>
              <a:tabLst>
                <a:tab algn="l" pos="0"/>
              </a:tabLst>
            </a:pPr>
            <a:r>
              <a:rPr b="0" lang="fr-FR" sz="3200" spc="-1" strike="noStrike">
                <a:solidFill>
                  <a:srgbClr val="8b8b8b"/>
                </a:solidFill>
                <a:latin typeface="Calibri"/>
              </a:rPr>
              <a:t> </a:t>
            </a:r>
            <a:endParaRPr b="0" lang="fr-FR" sz="3200" spc="-1" strike="noStrike">
              <a:solidFill>
                <a:srgbClr val="000000"/>
              </a:solidFill>
              <a:latin typeface="Arial"/>
            </a:endParaRPr>
          </a:p>
        </p:txBody>
      </p:sp>
      <p:pic>
        <p:nvPicPr>
          <p:cNvPr id="803" name="Image 3" descr=""/>
          <p:cNvPicPr/>
          <p:nvPr/>
        </p:nvPicPr>
        <p:blipFill>
          <a:blip r:embed="rId1"/>
          <a:stretch/>
        </p:blipFill>
        <p:spPr>
          <a:xfrm>
            <a:off x="4644000" y="3669120"/>
            <a:ext cx="3959640" cy="263952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0" lang="fr-FR" sz="4400" spc="-1" strike="noStrike">
                <a:solidFill>
                  <a:srgbClr val="000000"/>
                </a:solidFill>
                <a:latin typeface="Calibri"/>
              </a:rPr>
              <a:t>L’insertion par le travail comme clé de l’intégration sociale</a:t>
            </a:r>
            <a:endParaRPr b="0" lang="fr-FR" sz="4400" spc="-1" strike="noStrike">
              <a:solidFill>
                <a:srgbClr val="000000"/>
              </a:solidFill>
              <a:latin typeface="Arial"/>
            </a:endParaRPr>
          </a:p>
        </p:txBody>
      </p:sp>
      <p:sp>
        <p:nvSpPr>
          <p:cNvPr id="902"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marL="343080" indent="-343080">
              <a:lnSpc>
                <a:spcPct val="100000"/>
              </a:lnSpc>
              <a:spcBef>
                <a:spcPts val="641"/>
              </a:spcBef>
              <a:buClr>
                <a:srgbClr val="000000"/>
              </a:buClr>
              <a:buFont typeface="Arial"/>
              <a:buChar char="•"/>
            </a:pPr>
            <a:r>
              <a:rPr b="1" lang="fr-FR" sz="3200" spc="-1" strike="noStrike">
                <a:solidFill>
                  <a:srgbClr val="000000"/>
                </a:solidFill>
                <a:latin typeface="Calibri"/>
              </a:rPr>
              <a:t>Le travail : Etymologie</a:t>
            </a:r>
            <a:r>
              <a:rPr b="0" lang="fr-FR" sz="3200" spc="-1" strike="noStrike">
                <a:solidFill>
                  <a:srgbClr val="000000"/>
                </a:solidFill>
                <a:latin typeface="Calibri"/>
              </a:rPr>
              <a:t> : du bas latin </a:t>
            </a:r>
            <a:r>
              <a:rPr b="0" i="1" lang="fr-FR" sz="3200" spc="-1" strike="noStrike">
                <a:solidFill>
                  <a:srgbClr val="000000"/>
                </a:solidFill>
                <a:latin typeface="Calibri"/>
              </a:rPr>
              <a:t>tripalium</a:t>
            </a:r>
            <a:r>
              <a:rPr b="0" lang="fr-FR" sz="3200" spc="-1" strike="noStrike">
                <a:solidFill>
                  <a:srgbClr val="000000"/>
                </a:solidFill>
                <a:latin typeface="Calibri"/>
              </a:rPr>
              <a:t>, appareil formé de trois pieux, utilisé pour ferrer ou soigner les animaux, ou comme instrument de torture pour punir les esclaves. </a:t>
            </a:r>
            <a:br>
              <a:rPr sz="3200"/>
            </a:br>
            <a:r>
              <a:rPr b="0" lang="fr-FR" sz="3200" spc="-1" strike="noStrike">
                <a:solidFill>
                  <a:srgbClr val="000000"/>
                </a:solidFill>
                <a:latin typeface="Calibri"/>
              </a:rPr>
              <a:t>Le </a:t>
            </a:r>
            <a:r>
              <a:rPr b="1" lang="fr-FR" sz="3200" spc="-1" strike="noStrike">
                <a:solidFill>
                  <a:srgbClr val="000000"/>
                </a:solidFill>
                <a:latin typeface="Calibri"/>
              </a:rPr>
              <a:t>travail</a:t>
            </a:r>
            <a:r>
              <a:rPr b="0" lang="fr-FR" sz="3200" spc="-1" strike="noStrike">
                <a:solidFill>
                  <a:srgbClr val="000000"/>
                </a:solidFill>
                <a:latin typeface="Calibri"/>
              </a:rPr>
              <a:t> désigne l'</a:t>
            </a:r>
            <a:r>
              <a:rPr b="1" lang="fr-FR" sz="3200" spc="-1" strike="noStrike">
                <a:solidFill>
                  <a:srgbClr val="000000"/>
                </a:solidFill>
                <a:latin typeface="Calibri"/>
              </a:rPr>
              <a:t>effort physique ou intellectuel</a:t>
            </a:r>
            <a:r>
              <a:rPr b="0" lang="fr-FR" sz="3200" spc="-1" strike="noStrike">
                <a:solidFill>
                  <a:srgbClr val="000000"/>
                </a:solidFill>
                <a:latin typeface="Calibri"/>
              </a:rPr>
              <a:t> qui doit être accompli pour faire quelque chose ou obtenir un résultat recherché.</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3" name="PlaceHolder 1"/>
          <p:cNvSpPr>
            <a:spLocks noGrp="1"/>
          </p:cNvSpPr>
          <p:nvPr>
            <p:ph type="title"/>
          </p:nvPr>
        </p:nvSpPr>
        <p:spPr>
          <a:xfrm>
            <a:off x="457200" y="274680"/>
            <a:ext cx="8228880" cy="1142280"/>
          </a:xfrm>
          <a:prstGeom prst="rect">
            <a:avLst/>
          </a:prstGeom>
          <a:noFill/>
          <a:ln w="0">
            <a:noFill/>
          </a:ln>
        </p:spPr>
        <p:txBody>
          <a:bodyPr lIns="0" rIns="0" tIns="0" bIns="0" anchor="ctr">
            <a:noAutofit/>
          </a:bodyPr>
          <a:p>
            <a:pPr indent="0">
              <a:lnSpc>
                <a:spcPct val="100000"/>
              </a:lnSpc>
              <a:buNone/>
            </a:pPr>
            <a:r>
              <a:rPr b="0" lang="fr-FR" sz="1800" spc="-1" strike="noStrike">
                <a:solidFill>
                  <a:srgbClr val="000000"/>
                </a:solidFill>
                <a:latin typeface="Calibri"/>
              </a:rPr>
              <a:t>Références documents vidéos sur l’anthropologie du travail</a:t>
            </a:r>
            <a:endParaRPr b="0" lang="fr-FR" sz="1800" spc="-1" strike="noStrike">
              <a:solidFill>
                <a:srgbClr val="000000"/>
              </a:solidFill>
              <a:latin typeface="Arial"/>
            </a:endParaRPr>
          </a:p>
        </p:txBody>
      </p:sp>
      <p:graphicFrame>
        <p:nvGraphicFramePr>
          <p:cNvPr id="904" name=""/>
          <p:cNvGraphicFramePr/>
          <p:nvPr/>
        </p:nvGraphicFramePr>
        <p:xfrm>
          <a:off x="746640" y="1475640"/>
          <a:ext cx="7899120" cy="5039640"/>
        </p:xfrm>
        <a:graphic>
          <a:graphicData uri="http://schemas.openxmlformats.org/drawingml/2006/table">
            <a:tbl>
              <a:tblPr/>
              <a:tblGrid>
                <a:gridCol w="2537640"/>
                <a:gridCol w="5361840"/>
              </a:tblGrid>
              <a:tr h="719640">
                <a:tc>
                  <a:txBody>
                    <a:bodyPr lIns="90000" rIns="90000" anchor="t">
                      <a:noAutofit/>
                    </a:bodyPr>
                    <a:p>
                      <a:pPr>
                        <a:lnSpc>
                          <a:spcPct val="100000"/>
                        </a:lnSpc>
                      </a:pPr>
                      <a:r>
                        <a:rPr b="0" lang="fr-FR" sz="1800" spc="-1" strike="noStrike">
                          <a:solidFill>
                            <a:srgbClr val="000000"/>
                          </a:solidFill>
                          <a:latin typeface="Arial"/>
                        </a:rPr>
                        <a:t>Travailler a-t-il un sens ? (Arte)</a:t>
                      </a:r>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lIns="90000" rIns="90000" anchor="t">
                      <a:noAutofit/>
                    </a:bodyPr>
                    <a:p>
                      <a:pPr>
                        <a:lnSpc>
                          <a:spcPct val="100000"/>
                        </a:lnSpc>
                      </a:pPr>
                      <a:r>
                        <a:rPr b="0" lang="fr-FR" sz="1800" spc="-1" strike="noStrike" u="sng">
                          <a:solidFill>
                            <a:srgbClr val="0000ff"/>
                          </a:solidFill>
                          <a:uFillTx/>
                          <a:latin typeface="Arial"/>
                          <a:hlinkClick r:id="rId1"/>
                        </a:rPr>
                        <a:t>https://www.youtube.com/watch?v=mU9jMhXLTN0</a:t>
                      </a:r>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r>
              <a:tr h="719640">
                <a:tc>
                  <a:txBody>
                    <a:bodyPr lIns="90000" rIns="90000" anchor="t">
                      <a:noAutofit/>
                    </a:bodyPr>
                    <a:p>
                      <a:pPr>
                        <a:lnSpc>
                          <a:spcPct val="100000"/>
                        </a:lnSpc>
                      </a:pPr>
                      <a:r>
                        <a:rPr b="0" lang="fr-FR" sz="1800" spc="-1" strike="noStrike">
                          <a:solidFill>
                            <a:srgbClr val="000000"/>
                          </a:solidFill>
                          <a:latin typeface="Arial"/>
                        </a:rPr>
                        <a:t>Sortir de la tyrannie du travail (Blast)</a:t>
                      </a:r>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fr-FR" sz="1800" spc="-1" strike="noStrike" u="sng">
                          <a:solidFill>
                            <a:srgbClr val="0000ff"/>
                          </a:solidFill>
                          <a:uFillTx/>
                          <a:latin typeface="Arial"/>
                          <a:hlinkClick r:id="rId2"/>
                        </a:rPr>
                        <a:t>https://www.youtube.com/watch?v=JZqjxAo5eoY</a:t>
                      </a:r>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719640">
                <a:tc>
                  <a:txBody>
                    <a:bodyPr lIns="90000" rIns="90000" anchor="t">
                      <a:noAutofit/>
                    </a:bodyPr>
                    <a:p>
                      <a:pPr>
                        <a:lnSpc>
                          <a:spcPct val="100000"/>
                        </a:lnSpc>
                      </a:pPr>
                      <a:r>
                        <a:rPr b="0" lang="fr-FR" sz="1800" spc="-1" strike="noStrike">
                          <a:solidFill>
                            <a:srgbClr val="000000"/>
                          </a:solidFill>
                          <a:latin typeface="Arial"/>
                        </a:rPr>
                        <a:t>Le mal du travail (Julia de Funes)</a:t>
                      </a:r>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fr-FR" sz="1800" spc="-1" strike="noStrike" u="sng">
                          <a:solidFill>
                            <a:srgbClr val="0000ff"/>
                          </a:solidFill>
                          <a:uFillTx/>
                          <a:latin typeface="Arial"/>
                          <a:hlinkClick r:id="rId3"/>
                        </a:rPr>
                        <a:t>https://www.youtube.com/watch?v=TkVz0awSMuM</a:t>
                      </a:r>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719640">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719640">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719640">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721800">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endParaRPr b="0" lang="fr-FR"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5"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Citations sur le travail</a:t>
            </a:r>
            <a:endParaRPr b="0" lang="fr-FR" sz="4400" spc="-1" strike="noStrike">
              <a:solidFill>
                <a:srgbClr val="000000"/>
              </a:solidFill>
              <a:latin typeface="Arial"/>
            </a:endParaRPr>
          </a:p>
        </p:txBody>
      </p:sp>
      <p:pic>
        <p:nvPicPr>
          <p:cNvPr id="906" name="Espace réservé du contenu 3" descr="Le travail est indispensable au bonheur de l'homme ; il l'élève, il le console ; et peu importe la nature du travail, pourvu qu'il profite à quelqu'un : faire ce qu'on peut, c'est faire ce qu'on doit.  - Alexandre Dumas fils"/>
          <p:cNvPicPr/>
          <p:nvPr/>
        </p:nvPicPr>
        <p:blipFill>
          <a:blip r:embed="rId1"/>
          <a:stretch/>
        </p:blipFill>
        <p:spPr>
          <a:xfrm>
            <a:off x="523800" y="1958040"/>
            <a:ext cx="8095680" cy="380916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7"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Citations sur le travail</a:t>
            </a:r>
            <a:endParaRPr b="0" lang="fr-FR" sz="4400" spc="-1" strike="noStrike">
              <a:solidFill>
                <a:srgbClr val="000000"/>
              </a:solidFill>
              <a:latin typeface="Arial"/>
            </a:endParaRPr>
          </a:p>
        </p:txBody>
      </p:sp>
      <p:pic>
        <p:nvPicPr>
          <p:cNvPr id="908" name="Espace réservé du contenu 3" descr="https://clairebelgato.files.wordpress.com/2014/09/ob_e8e8389b8c9ad746deef8045643668e1_pierre-rabhi-travail.jpg"/>
          <p:cNvPicPr/>
          <p:nvPr/>
        </p:nvPicPr>
        <p:blipFill>
          <a:blip r:embed="rId1"/>
          <a:stretch/>
        </p:blipFill>
        <p:spPr>
          <a:xfrm>
            <a:off x="2107440" y="1600200"/>
            <a:ext cx="4928400" cy="452520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9" name="PlaceHolder 1"/>
          <p:cNvSpPr>
            <a:spLocks noGrp="1"/>
          </p:cNvSpPr>
          <p:nvPr>
            <p:ph type="title"/>
          </p:nvPr>
        </p:nvSpPr>
        <p:spPr>
          <a:xfrm>
            <a:off x="457200" y="274680"/>
            <a:ext cx="8228880" cy="777240"/>
          </a:xfrm>
          <a:prstGeom prst="rect">
            <a:avLst/>
          </a:prstGeom>
          <a:noFill/>
          <a:ln w="0">
            <a:noFill/>
          </a:ln>
        </p:spPr>
        <p:txBody>
          <a:bodyPr lIns="90000" rIns="90000" tIns="45000" bIns="45000" anchor="ctr">
            <a:normAutofit/>
          </a:bodyPr>
          <a:p>
            <a:pPr indent="0" algn="ctr">
              <a:lnSpc>
                <a:spcPct val="100000"/>
              </a:lnSpc>
              <a:buNone/>
            </a:pPr>
            <a:r>
              <a:rPr b="0" lang="fr-FR" sz="2800" spc="-1" strike="noStrike">
                <a:solidFill>
                  <a:srgbClr val="000000"/>
                </a:solidFill>
                <a:latin typeface="Calibri"/>
              </a:rPr>
              <a:t>Citations sur le travail </a:t>
            </a:r>
            <a:endParaRPr b="0" lang="fr-FR" sz="2800" spc="-1" strike="noStrike">
              <a:solidFill>
                <a:srgbClr val="000000"/>
              </a:solidFill>
              <a:latin typeface="Arial"/>
            </a:endParaRPr>
          </a:p>
        </p:txBody>
      </p:sp>
      <p:sp>
        <p:nvSpPr>
          <p:cNvPr id="910" name="PlaceHolder 2"/>
          <p:cNvSpPr>
            <a:spLocks noGrp="1"/>
          </p:cNvSpPr>
          <p:nvPr>
            <p:ph/>
          </p:nvPr>
        </p:nvSpPr>
        <p:spPr>
          <a:xfrm>
            <a:off x="457200" y="1124640"/>
            <a:ext cx="8228880" cy="5472000"/>
          </a:xfrm>
          <a:prstGeom prst="rect">
            <a:avLst/>
          </a:prstGeom>
          <a:noFill/>
          <a:ln w="0">
            <a:noFill/>
          </a:ln>
        </p:spPr>
        <p:txBody>
          <a:bodyPr lIns="90000" rIns="90000" tIns="45000" bIns="45000" anchor="t">
            <a:noAutofit/>
          </a:bodyPr>
          <a:p>
            <a:pPr indent="0" algn="ctr">
              <a:lnSpc>
                <a:spcPct val="100000"/>
              </a:lnSpc>
              <a:spcBef>
                <a:spcPts val="479"/>
              </a:spcBef>
              <a:buNone/>
              <a:tabLst>
                <a:tab algn="l" pos="0"/>
              </a:tabLst>
            </a:pPr>
            <a:r>
              <a:rPr b="0" lang="fr-FR" sz="2400" spc="-1" strike="noStrike">
                <a:solidFill>
                  <a:srgbClr val="000000"/>
                </a:solidFill>
                <a:latin typeface="Calibri"/>
              </a:rPr>
              <a:t>« Le travail, c'est la santé... Mais à quoi sert alors la médecine du travail ?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Pierre Dac</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 Le travail est la plaie des classes qui boivent.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Oscar Wilde</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Le travail est pour les hommes un trésor.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Esope</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Je ne crois pas au génie, seulement au dur travail.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Michel Petrucciani</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Je n’aime pas le travail, nul ne l’aime ; mais j’aime ce qui est dans le travail l’occasion de se découvrir soi-même.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Joseph Conrad</a:t>
            </a: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1" name="PlaceHolder 1"/>
          <p:cNvSpPr>
            <a:spLocks noGrp="1"/>
          </p:cNvSpPr>
          <p:nvPr>
            <p:ph type="title"/>
          </p:nvPr>
        </p:nvSpPr>
        <p:spPr>
          <a:xfrm>
            <a:off x="457200" y="274680"/>
            <a:ext cx="8228880" cy="777240"/>
          </a:xfrm>
          <a:prstGeom prst="rect">
            <a:avLst/>
          </a:prstGeom>
          <a:noFill/>
          <a:ln w="0">
            <a:noFill/>
          </a:ln>
        </p:spPr>
        <p:txBody>
          <a:bodyPr lIns="90000" rIns="90000" tIns="45000" bIns="45000" anchor="ctr">
            <a:normAutofit/>
          </a:bodyPr>
          <a:p>
            <a:pPr indent="0" algn="ctr">
              <a:lnSpc>
                <a:spcPct val="100000"/>
              </a:lnSpc>
              <a:buNone/>
            </a:pPr>
            <a:r>
              <a:rPr b="0" lang="fr-FR" sz="2800" spc="-1" strike="noStrike">
                <a:solidFill>
                  <a:srgbClr val="000000"/>
                </a:solidFill>
                <a:latin typeface="Calibri"/>
              </a:rPr>
              <a:t>Citations sur le travail </a:t>
            </a:r>
            <a:endParaRPr b="0" lang="fr-FR" sz="2800" spc="-1" strike="noStrike">
              <a:solidFill>
                <a:srgbClr val="000000"/>
              </a:solidFill>
              <a:latin typeface="Arial"/>
            </a:endParaRPr>
          </a:p>
        </p:txBody>
      </p:sp>
      <p:sp>
        <p:nvSpPr>
          <p:cNvPr id="912" name="PlaceHolder 2"/>
          <p:cNvSpPr>
            <a:spLocks noGrp="1"/>
          </p:cNvSpPr>
          <p:nvPr>
            <p:ph/>
          </p:nvPr>
        </p:nvSpPr>
        <p:spPr>
          <a:xfrm>
            <a:off x="457200" y="1124640"/>
            <a:ext cx="8228880" cy="5472000"/>
          </a:xfrm>
          <a:prstGeom prst="rect">
            <a:avLst/>
          </a:prstGeom>
          <a:noFill/>
          <a:ln w="0">
            <a:noFill/>
          </a:ln>
        </p:spPr>
        <p:txBody>
          <a:bodyPr lIns="90000" rIns="90000" tIns="45000" bIns="45000" anchor="t">
            <a:noAutofit/>
          </a:bodyPr>
          <a:p>
            <a:pPr indent="0" algn="ctr">
              <a:lnSpc>
                <a:spcPct val="100000"/>
              </a:lnSpc>
              <a:spcBef>
                <a:spcPts val="479"/>
              </a:spcBef>
              <a:buNone/>
              <a:tabLst>
                <a:tab algn="l" pos="0"/>
              </a:tabLst>
            </a:pPr>
            <a:r>
              <a:rPr b="0" lang="fr-FR" sz="2400" spc="-1" strike="noStrike">
                <a:solidFill>
                  <a:srgbClr val="000000"/>
                </a:solidFill>
                <a:latin typeface="Calibri"/>
              </a:rPr>
              <a:t>« La peur de l’ennui est la seule excuse du travail.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 Tout ce que nous sommes est l'aboutissement d'un travail séculaire.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Ernest Renan</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C'est par le travail que l'homme se transforme.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Louis Aragon</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Le travail éloigne de nous trois grands maux : l’ennui, le vice et le besoin.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Voltaire</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Le travail : une malédiction que l'homme a transformée en volupté.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Emil Michel Cioran</a:t>
            </a:r>
            <a:endParaRPr b="0" lang="fr-FR" sz="2400" spc="-1" strike="noStrike">
              <a:solidFill>
                <a:srgbClr val="000000"/>
              </a:solidFill>
              <a:latin typeface="Arial"/>
            </a:endParaRPr>
          </a:p>
          <a:p>
            <a:pPr indent="0" algn="ctr">
              <a:lnSpc>
                <a:spcPct val="100000"/>
              </a:lnSpc>
              <a:spcBef>
                <a:spcPts val="479"/>
              </a:spcBef>
              <a:buNone/>
              <a:tabLst>
                <a:tab algn="l" pos="0"/>
              </a:tabLst>
            </a:pP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3" name="PlaceHolder 1"/>
          <p:cNvSpPr>
            <a:spLocks noGrp="1"/>
          </p:cNvSpPr>
          <p:nvPr>
            <p:ph type="title"/>
          </p:nvPr>
        </p:nvSpPr>
        <p:spPr>
          <a:xfrm>
            <a:off x="457200" y="274680"/>
            <a:ext cx="8228880" cy="777240"/>
          </a:xfrm>
          <a:prstGeom prst="rect">
            <a:avLst/>
          </a:prstGeom>
          <a:noFill/>
          <a:ln w="0">
            <a:noFill/>
          </a:ln>
        </p:spPr>
        <p:txBody>
          <a:bodyPr lIns="90000" rIns="90000" tIns="45000" bIns="45000" anchor="ctr">
            <a:normAutofit/>
          </a:bodyPr>
          <a:p>
            <a:pPr indent="0" algn="ctr">
              <a:lnSpc>
                <a:spcPct val="100000"/>
              </a:lnSpc>
              <a:buNone/>
            </a:pPr>
            <a:r>
              <a:rPr b="0" lang="fr-FR" sz="2800" spc="-1" strike="noStrike">
                <a:solidFill>
                  <a:srgbClr val="000000"/>
                </a:solidFill>
                <a:latin typeface="Calibri"/>
              </a:rPr>
              <a:t>Citations sur le travail </a:t>
            </a:r>
            <a:endParaRPr b="0" lang="fr-FR" sz="2800" spc="-1" strike="noStrike">
              <a:solidFill>
                <a:srgbClr val="000000"/>
              </a:solidFill>
              <a:latin typeface="Arial"/>
            </a:endParaRPr>
          </a:p>
        </p:txBody>
      </p:sp>
      <p:sp>
        <p:nvSpPr>
          <p:cNvPr id="914" name="PlaceHolder 2"/>
          <p:cNvSpPr>
            <a:spLocks noGrp="1"/>
          </p:cNvSpPr>
          <p:nvPr>
            <p:ph/>
          </p:nvPr>
        </p:nvSpPr>
        <p:spPr>
          <a:xfrm>
            <a:off x="457200" y="1124640"/>
            <a:ext cx="8228880" cy="5472000"/>
          </a:xfrm>
          <a:prstGeom prst="rect">
            <a:avLst/>
          </a:prstGeom>
          <a:noFill/>
          <a:ln w="0">
            <a:noFill/>
          </a:ln>
        </p:spPr>
        <p:txBody>
          <a:bodyPr lIns="90000" rIns="90000" tIns="45000" bIns="45000" anchor="t">
            <a:noAutofit/>
          </a:bodyPr>
          <a:p>
            <a:pPr indent="0" algn="ctr">
              <a:lnSpc>
                <a:spcPct val="100000"/>
              </a:lnSpc>
              <a:spcBef>
                <a:spcPts val="479"/>
              </a:spcBef>
              <a:buNone/>
              <a:tabLst>
                <a:tab algn="l" pos="0"/>
              </a:tabLst>
            </a:pPr>
            <a:r>
              <a:rPr b="0" lang="fr-FR" sz="2400" spc="-1" strike="noStrike">
                <a:solidFill>
                  <a:srgbClr val="000000"/>
                </a:solidFill>
                <a:latin typeface="Calibri"/>
              </a:rPr>
              <a:t>« Choisissez un travail que vous aimez et vous n’aurez pas à travailler un seul jour de votre vie.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Confucius</a:t>
            </a:r>
            <a:endParaRPr b="0" lang="fr-FR" sz="2400" spc="-1" strike="noStrike">
              <a:solidFill>
                <a:srgbClr val="000000"/>
              </a:solidFill>
              <a:latin typeface="Arial"/>
            </a:endParaRPr>
          </a:p>
          <a:p>
            <a:pPr indent="0" algn="ctr">
              <a:lnSpc>
                <a:spcPct val="100000"/>
              </a:lnSpc>
              <a:spcBef>
                <a:spcPts val="479"/>
              </a:spcBef>
              <a:buNone/>
              <a:tabLst>
                <a:tab algn="l" pos="0"/>
              </a:tabLst>
            </a:pP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Le travail, c'est le refuge des gens qui n'ont rien de mieux à faire.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Oscar Wilde</a:t>
            </a:r>
            <a:endParaRPr b="0" lang="fr-FR" sz="2400" spc="-1" strike="noStrike">
              <a:solidFill>
                <a:srgbClr val="000000"/>
              </a:solidFill>
              <a:latin typeface="Arial"/>
            </a:endParaRPr>
          </a:p>
          <a:p>
            <a:pPr indent="0" algn="ctr">
              <a:lnSpc>
                <a:spcPct val="100000"/>
              </a:lnSpc>
              <a:spcBef>
                <a:spcPts val="479"/>
              </a:spcBef>
              <a:buNone/>
              <a:tabLst>
                <a:tab algn="l" pos="0"/>
              </a:tabLst>
            </a:pP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 L'esclavage humain a atteint son point culminant à notre époque sous forme de travail librement salarié.  »</a:t>
            </a:r>
            <a:endParaRPr b="0" lang="fr-FR" sz="2400" spc="-1" strike="noStrike">
              <a:solidFill>
                <a:srgbClr val="000000"/>
              </a:solidFill>
              <a:latin typeface="Arial"/>
            </a:endParaRPr>
          </a:p>
          <a:p>
            <a:pPr indent="0" algn="ctr">
              <a:lnSpc>
                <a:spcPct val="100000"/>
              </a:lnSpc>
              <a:spcBef>
                <a:spcPts val="479"/>
              </a:spcBef>
              <a:buNone/>
              <a:tabLst>
                <a:tab algn="l" pos="0"/>
              </a:tabLst>
            </a:pPr>
            <a:r>
              <a:rPr b="0" lang="fr-FR" sz="2400" spc="-1" strike="noStrike">
                <a:solidFill>
                  <a:srgbClr val="000000"/>
                </a:solidFill>
                <a:latin typeface="Calibri"/>
              </a:rPr>
              <a:t>George Bernard Shaw</a:t>
            </a: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5"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62222" lnSpcReduction="20000"/>
          </a:bodyPr>
          <a:p>
            <a:pPr indent="0" algn="ctr">
              <a:lnSpc>
                <a:spcPct val="100000"/>
              </a:lnSpc>
              <a:buNone/>
            </a:pPr>
            <a:r>
              <a:rPr b="0" lang="fr-FR" sz="4400" spc="-1" strike="noStrike">
                <a:solidFill>
                  <a:srgbClr val="376092"/>
                </a:solidFill>
                <a:latin typeface="Calibri"/>
              </a:rPr>
              <a:t>Ingénierie de la formation et ISP</a:t>
            </a:r>
            <a:br>
              <a:rPr sz="4400"/>
            </a:br>
            <a:br>
              <a:rPr sz="4400"/>
            </a:br>
            <a:endParaRPr b="0" lang="fr-FR" sz="4400" spc="-1" strike="noStrike">
              <a:solidFill>
                <a:srgbClr val="000000"/>
              </a:solidFill>
              <a:latin typeface="Arial"/>
            </a:endParaRPr>
          </a:p>
        </p:txBody>
      </p:sp>
      <p:sp>
        <p:nvSpPr>
          <p:cNvPr id="916" name="PlaceHolder 2"/>
          <p:cNvSpPr>
            <a:spLocks noGrp="1"/>
          </p:cNvSpPr>
          <p:nvPr>
            <p:ph/>
          </p:nvPr>
        </p:nvSpPr>
        <p:spPr>
          <a:xfrm>
            <a:off x="539640" y="2061000"/>
            <a:ext cx="8228880" cy="4525200"/>
          </a:xfrm>
          <a:prstGeom prst="rect">
            <a:avLst/>
          </a:prstGeom>
          <a:noFill/>
          <a:ln w="0">
            <a:noFill/>
          </a:ln>
        </p:spPr>
        <p:txBody>
          <a:bodyPr lIns="90000" rIns="90000" tIns="45000" bIns="45000" anchor="t">
            <a:noAutofit/>
          </a:bodyPr>
          <a:p>
            <a:pPr indent="0">
              <a:lnSpc>
                <a:spcPct val="100000"/>
              </a:lnSpc>
              <a:spcBef>
                <a:spcPts val="561"/>
              </a:spcBef>
              <a:buNone/>
              <a:tabLst>
                <a:tab algn="l" pos="0"/>
              </a:tabLst>
            </a:pPr>
            <a:r>
              <a:rPr b="1" lang="fr-FR" sz="2800" spc="-1" strike="noStrike">
                <a:solidFill>
                  <a:srgbClr val="000000"/>
                </a:solidFill>
                <a:latin typeface="Calibri"/>
              </a:rPr>
              <a:t>Les trois sens du terme ingénierie (Brémaud, 2011)</a:t>
            </a:r>
            <a:endParaRPr b="0" lang="fr-FR" sz="2800" spc="-1" strike="noStrike">
              <a:solidFill>
                <a:srgbClr val="000000"/>
              </a:solidFill>
              <a:latin typeface="Arial"/>
            </a:endParaRPr>
          </a:p>
          <a:p>
            <a:pPr marL="514440" indent="-514440">
              <a:lnSpc>
                <a:spcPct val="100000"/>
              </a:lnSpc>
              <a:spcBef>
                <a:spcPts val="561"/>
              </a:spcBef>
              <a:buClr>
                <a:srgbClr val="000000"/>
              </a:buClr>
              <a:buFont typeface="Arial"/>
              <a:buAutoNum type="arabicParenR"/>
              <a:tabLst>
                <a:tab algn="l" pos="0"/>
              </a:tabLst>
            </a:pPr>
            <a:r>
              <a:rPr b="0" lang="fr-FR" sz="2800" spc="-1" strike="noStrike">
                <a:solidFill>
                  <a:srgbClr val="000000"/>
                </a:solidFill>
                <a:latin typeface="Calibri"/>
              </a:rPr>
              <a:t>Engineering = l’art de l’ingénieur , celui capable de fortes capacités créatives, qui conçoit et innove</a:t>
            </a:r>
            <a:endParaRPr b="0" lang="fr-FR" sz="2800" spc="-1" strike="noStrike">
              <a:solidFill>
                <a:srgbClr val="000000"/>
              </a:solidFill>
              <a:latin typeface="Arial"/>
            </a:endParaRPr>
          </a:p>
          <a:p>
            <a:pPr marL="514440" indent="-514440">
              <a:lnSpc>
                <a:spcPct val="100000"/>
              </a:lnSpc>
              <a:spcBef>
                <a:spcPts val="561"/>
              </a:spcBef>
              <a:buClr>
                <a:srgbClr val="000000"/>
              </a:buClr>
              <a:buFont typeface="Arial"/>
              <a:buAutoNum type="arabicParenR"/>
              <a:tabLst>
                <a:tab algn="l" pos="0"/>
              </a:tabLst>
            </a:pPr>
            <a:r>
              <a:rPr b="0" lang="fr-FR" sz="2800" spc="-1" strike="noStrike">
                <a:solidFill>
                  <a:srgbClr val="000000"/>
                </a:solidFill>
                <a:latin typeface="Calibri"/>
              </a:rPr>
              <a:t>Génie = terme militaire, signifiant son appartenance à un corps professionnel reconnu socialement et qui s’appuie sur un corpus de connaissance</a:t>
            </a:r>
            <a:endParaRPr b="0" lang="fr-FR" sz="2800" spc="-1" strike="noStrike">
              <a:solidFill>
                <a:srgbClr val="000000"/>
              </a:solidFill>
              <a:latin typeface="Arial"/>
            </a:endParaRPr>
          </a:p>
          <a:p>
            <a:pPr marL="514440" indent="-514440">
              <a:lnSpc>
                <a:spcPct val="100000"/>
              </a:lnSpc>
              <a:spcBef>
                <a:spcPts val="561"/>
              </a:spcBef>
              <a:buClr>
                <a:srgbClr val="000000"/>
              </a:buClr>
              <a:buFont typeface="Arial"/>
              <a:buAutoNum type="arabicParenR"/>
              <a:tabLst>
                <a:tab algn="l" pos="0"/>
              </a:tabLst>
            </a:pPr>
            <a:r>
              <a:rPr b="0" lang="fr-FR" sz="2800" spc="-1" strike="noStrike">
                <a:solidFill>
                  <a:srgbClr val="000000"/>
                </a:solidFill>
                <a:latin typeface="Calibri"/>
              </a:rPr>
              <a:t>Ingénium = qui décrit des aptitudes cognitives de reliance (Pineault, 2005)</a:t>
            </a:r>
            <a:endParaRPr b="0" lang="fr-FR" sz="28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917" name="Image 3" descr=""/>
          <p:cNvPicPr/>
          <p:nvPr/>
        </p:nvPicPr>
        <p:blipFill>
          <a:blip r:embed="rId1"/>
          <a:stretch/>
        </p:blipFill>
        <p:spPr>
          <a:xfrm>
            <a:off x="3060000" y="448560"/>
            <a:ext cx="2872080" cy="168516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62222" lnSpcReduction="20000"/>
          </a:bodyPr>
          <a:p>
            <a:pPr indent="0" algn="ctr">
              <a:lnSpc>
                <a:spcPct val="100000"/>
              </a:lnSpc>
              <a:buNone/>
            </a:pPr>
            <a:r>
              <a:rPr b="0" lang="fr-FR" sz="4400" spc="-1" strike="noStrike">
                <a:solidFill>
                  <a:srgbClr val="376092"/>
                </a:solidFill>
                <a:latin typeface="Calibri"/>
              </a:rPr>
              <a:t>Ingénierie de la formation et ISP</a:t>
            </a:r>
            <a:br>
              <a:rPr sz="4400"/>
            </a:br>
            <a:br>
              <a:rPr sz="4400"/>
            </a:br>
            <a:endParaRPr b="0" lang="fr-FR" sz="4400" spc="-1" strike="noStrike">
              <a:solidFill>
                <a:srgbClr val="000000"/>
              </a:solidFill>
              <a:latin typeface="Arial"/>
            </a:endParaRPr>
          </a:p>
        </p:txBody>
      </p:sp>
      <p:sp>
        <p:nvSpPr>
          <p:cNvPr id="919"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indent="0">
              <a:lnSpc>
                <a:spcPct val="100000"/>
              </a:lnSpc>
              <a:spcBef>
                <a:spcPts val="641"/>
              </a:spcBef>
              <a:buNone/>
              <a:tabLst>
                <a:tab algn="l" pos="0"/>
              </a:tabLst>
            </a:pPr>
            <a:r>
              <a:rPr b="0" lang="fr-FR" sz="3200" spc="-1" strike="noStrike">
                <a:solidFill>
                  <a:srgbClr val="000000"/>
                </a:solidFill>
                <a:latin typeface="Calibri"/>
              </a:rPr>
              <a:t>L’ingénierie de formation selon Hardouin (2004) se doit développer des dispositifs</a:t>
            </a:r>
            <a:endParaRPr b="0" lang="fr-FR" sz="3200" spc="-1" strike="noStrike">
              <a:solidFill>
                <a:srgbClr val="000000"/>
              </a:solidFill>
              <a:latin typeface="Arial"/>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de formation sur mesure (vs formation catalogue)</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de formation qui se rapproche du travail (didactique professionnelle)</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de formation qui intègre l’évaluation</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de formation qui ont le souci des réalités sociales et professionnelle (adéquation emploi-formation)</a:t>
            </a:r>
            <a:endParaRPr b="0" lang="fr-FR" sz="28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0" name="PlaceHolder 1"/>
          <p:cNvSpPr>
            <a:spLocks noGrp="1"/>
          </p:cNvSpPr>
          <p:nvPr>
            <p:ph type="title"/>
          </p:nvPr>
        </p:nvSpPr>
        <p:spPr>
          <a:xfrm>
            <a:off x="539640" y="188640"/>
            <a:ext cx="8228880" cy="619920"/>
          </a:xfrm>
          <a:prstGeom prst="rect">
            <a:avLst/>
          </a:prstGeom>
          <a:noFill/>
          <a:ln w="0">
            <a:noFill/>
          </a:ln>
        </p:spPr>
        <p:txBody>
          <a:bodyPr lIns="90000" rIns="90000" tIns="45000" bIns="45000" anchor="ctr">
            <a:normAutofit fontScale="29444"/>
          </a:bodyPr>
          <a:p>
            <a:pPr indent="0" algn="ctr">
              <a:lnSpc>
                <a:spcPct val="100000"/>
              </a:lnSpc>
              <a:buNone/>
            </a:pPr>
            <a:br>
              <a:rPr sz="4400"/>
            </a:br>
            <a:r>
              <a:rPr b="0" lang="fr-FR" sz="3600" spc="-1" strike="noStrike">
                <a:solidFill>
                  <a:srgbClr val="376092"/>
                </a:solidFill>
                <a:latin typeface="Calibri"/>
              </a:rPr>
              <a:t>Ingénierie de la formation et ISP</a:t>
            </a:r>
            <a:br>
              <a:rPr sz="3600"/>
            </a:br>
            <a:endParaRPr b="0" lang="fr-FR" sz="3600" spc="-1" strike="noStrike">
              <a:solidFill>
                <a:srgbClr val="000000"/>
              </a:solidFill>
              <a:latin typeface="Arial"/>
            </a:endParaRPr>
          </a:p>
        </p:txBody>
      </p:sp>
      <p:sp>
        <p:nvSpPr>
          <p:cNvPr id="921" name="PlaceHolder 2"/>
          <p:cNvSpPr>
            <a:spLocks noGrp="1"/>
          </p:cNvSpPr>
          <p:nvPr>
            <p:ph/>
          </p:nvPr>
        </p:nvSpPr>
        <p:spPr>
          <a:xfrm>
            <a:off x="457200" y="1052640"/>
            <a:ext cx="8228880" cy="5072760"/>
          </a:xfrm>
          <a:prstGeom prst="rect">
            <a:avLst/>
          </a:prstGeom>
          <a:noFill/>
          <a:ln w="0">
            <a:noFill/>
          </a:ln>
        </p:spPr>
        <p:txBody>
          <a:bodyPr lIns="90000" rIns="90000" tIns="45000" bIns="45000" anchor="t">
            <a:normAutofit fontScale="89999" lnSpcReduction="10000"/>
          </a:bodyPr>
          <a:p>
            <a:pPr indent="0" algn="just">
              <a:lnSpc>
                <a:spcPct val="100000"/>
              </a:lnSpc>
              <a:spcBef>
                <a:spcPts val="780"/>
              </a:spcBef>
              <a:buNone/>
              <a:tabLst>
                <a:tab algn="l" pos="0"/>
              </a:tabLst>
            </a:pPr>
            <a:r>
              <a:rPr b="1" lang="fr-FR" sz="3900" spc="-1" strike="noStrike">
                <a:solidFill>
                  <a:srgbClr val="000000"/>
                </a:solidFill>
                <a:latin typeface="Calibri"/>
              </a:rPr>
              <a:t>Définition</a:t>
            </a:r>
            <a:r>
              <a:rPr b="1" lang="fr-FR" sz="3200" spc="-1" strike="noStrike">
                <a:solidFill>
                  <a:srgbClr val="000000"/>
                </a:solidFill>
                <a:latin typeface="Calibri"/>
              </a:rPr>
              <a:t> : </a:t>
            </a:r>
            <a:r>
              <a:rPr b="0" lang="fr-FR" sz="3200" spc="-1" strike="noStrike">
                <a:solidFill>
                  <a:srgbClr val="000000"/>
                </a:solidFill>
                <a:latin typeface="Times New Roman"/>
              </a:rPr>
              <a:t>L'ingénierie de formation est  une démarche socioprofessionnelle où l'ingénieur-formation a, par des méthodologies appropriées, à </a:t>
            </a:r>
            <a:r>
              <a:rPr b="1" lang="fr-FR" sz="3200" spc="-1" strike="noStrike">
                <a:solidFill>
                  <a:srgbClr val="000000"/>
                </a:solidFill>
                <a:latin typeface="Times New Roman"/>
              </a:rPr>
              <a:t>Analyser, Concevoir, Réaliser et Evaluer </a:t>
            </a:r>
            <a:r>
              <a:rPr b="0" lang="fr-FR" sz="3200" spc="-1" strike="noStrike">
                <a:solidFill>
                  <a:srgbClr val="000000"/>
                </a:solidFill>
                <a:latin typeface="Times New Roman"/>
              </a:rPr>
              <a:t>des actions, dispositifs et/ou système de formation en tenant compte de l'environnement et des acteurs professionnels.</a:t>
            </a:r>
            <a:endParaRPr b="0" lang="fr-FR" sz="3200" spc="-1" strike="noStrike">
              <a:solidFill>
                <a:srgbClr val="000000"/>
              </a:solidFill>
              <a:latin typeface="Arial"/>
            </a:endParaRPr>
          </a:p>
          <a:p>
            <a:pPr indent="0" algn="just">
              <a:lnSpc>
                <a:spcPct val="100000"/>
              </a:lnSpc>
              <a:spcBef>
                <a:spcPts val="641"/>
              </a:spcBef>
              <a:buNone/>
              <a:tabLst>
                <a:tab algn="l" pos="0"/>
              </a:tabLst>
            </a:pPr>
            <a:r>
              <a:rPr b="0" lang="fr-FR" sz="3200" spc="-1" strike="noStrike">
                <a:solidFill>
                  <a:srgbClr val="000000"/>
                </a:solidFill>
                <a:latin typeface="Times New Roman"/>
              </a:rPr>
              <a:t>L'ingénierie de formation (niveau organisationnel) se trouve à l'interface de l'ingénierie des politiques (niveau stratégique et décisionnel) et de l'ingénierie pédagogique (niveau pédagogique). </a:t>
            </a:r>
            <a:endParaRPr b="0" lang="fr-FR" sz="3200" spc="-1" strike="noStrike">
              <a:solidFill>
                <a:srgbClr val="000000"/>
              </a:solidFill>
              <a:latin typeface="Arial"/>
            </a:endParaRPr>
          </a:p>
          <a:p>
            <a:pPr indent="0" algn="r">
              <a:lnSpc>
                <a:spcPct val="100000"/>
              </a:lnSpc>
              <a:spcBef>
                <a:spcPts val="420"/>
              </a:spcBef>
              <a:buNone/>
              <a:tabLst>
                <a:tab algn="l" pos="0"/>
              </a:tabLst>
            </a:pPr>
            <a:r>
              <a:rPr b="0" lang="fr-FR" sz="2100" spc="-1" strike="noStrike">
                <a:solidFill>
                  <a:srgbClr val="000000"/>
                </a:solidFill>
                <a:latin typeface="Calibri"/>
              </a:rPr>
              <a:t>Cned -- Université Lyon 2 -- Université de Rouen</a:t>
            </a:r>
            <a:endParaRPr b="0" lang="fr-FR"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PlaceHolder 1"/>
          <p:cNvSpPr>
            <a:spLocks noGrp="1"/>
          </p:cNvSpPr>
          <p:nvPr>
            <p:ph type="title"/>
          </p:nvPr>
        </p:nvSpPr>
        <p:spPr>
          <a:xfrm>
            <a:off x="180000" y="-225000"/>
            <a:ext cx="8820000" cy="2282760"/>
          </a:xfrm>
          <a:prstGeom prst="rect">
            <a:avLst/>
          </a:prstGeom>
          <a:noFill/>
          <a:ln w="0">
            <a:noFill/>
          </a:ln>
        </p:spPr>
        <p:txBody>
          <a:bodyPr lIns="0" rIns="0" tIns="0" bIns="0" anchor="ctr">
            <a:noAutofit/>
          </a:bodyPr>
          <a:p>
            <a:pPr indent="0" algn="ctr">
              <a:lnSpc>
                <a:spcPct val="150000"/>
              </a:lnSpc>
              <a:buNone/>
            </a:pPr>
            <a:r>
              <a:rPr b="0" lang="fr-FR" sz="2800" spc="-1" strike="noStrike">
                <a:solidFill>
                  <a:srgbClr val="000000"/>
                </a:solidFill>
                <a:latin typeface="Arial"/>
              </a:rPr>
              <a:t>La formation des adultes à l’heure de l’anthropocène*</a:t>
            </a:r>
            <a:br>
              <a:rPr sz="2800"/>
            </a:br>
            <a:br>
              <a:rPr sz="2800"/>
            </a:br>
            <a:br>
              <a:rPr sz="2800"/>
            </a:br>
            <a:br>
              <a:rPr sz="1400"/>
            </a:br>
            <a:endParaRPr b="0" lang="fr-FR" sz="2800" spc="-1" strike="noStrike">
              <a:solidFill>
                <a:srgbClr val="000000"/>
              </a:solidFill>
              <a:latin typeface="Arial"/>
            </a:endParaRPr>
          </a:p>
        </p:txBody>
      </p:sp>
      <p:sp>
        <p:nvSpPr>
          <p:cNvPr id="805" name="PlaceHolder 2"/>
          <p:cNvSpPr>
            <a:spLocks noGrp="1"/>
          </p:cNvSpPr>
          <p:nvPr>
            <p:ph/>
          </p:nvPr>
        </p:nvSpPr>
        <p:spPr>
          <a:xfrm>
            <a:off x="540000" y="2502720"/>
            <a:ext cx="8229240" cy="3977280"/>
          </a:xfrm>
          <a:prstGeom prst="rect">
            <a:avLst/>
          </a:prstGeom>
          <a:noFill/>
          <a:ln w="0">
            <a:noFill/>
          </a:ln>
        </p:spPr>
        <p:txBody>
          <a:bodyPr lIns="0" rIns="0" tIns="0" bIns="0" anchor="t">
            <a:normAutofit fontScale="43745" lnSpcReduction="10000"/>
          </a:bodyPr>
          <a:p>
            <a:pPr indent="0">
              <a:lnSpc>
                <a:spcPct val="115000"/>
              </a:lnSpc>
              <a:spcAft>
                <a:spcPts val="1236"/>
              </a:spcAft>
              <a:buNone/>
            </a:pPr>
            <a:r>
              <a:rPr b="0" lang="fr-FR" sz="2400" spc="-1" strike="noStrike">
                <a:solidFill>
                  <a:srgbClr val="000000"/>
                </a:solidFill>
                <a:latin typeface="Times New Roman"/>
              </a:rPr>
              <a:t>L'anthropocène, marquant une période où l'activité humaine modifie profondément les écosystèmes et le climat, soulève des enjeux critiques pour le marché du travail et la société. Voici quelques pistes pour comprendre cette relation :</a:t>
            </a:r>
            <a:endParaRPr b="0" lang="fr-FR" sz="2400" spc="-1" strike="noStrike">
              <a:solidFill>
                <a:srgbClr val="000000"/>
              </a:solidFill>
              <a:latin typeface="Times New Roman"/>
            </a:endParaRPr>
          </a:p>
          <a:p>
            <a:pPr marL="450360" indent="-179640">
              <a:lnSpc>
                <a:spcPct val="115000"/>
              </a:lnSpc>
              <a:spcAft>
                <a:spcPts val="1236"/>
              </a:spcAft>
              <a:buNone/>
              <a:tabLst>
                <a:tab algn="l" pos="450360"/>
              </a:tabLst>
            </a:pPr>
            <a:r>
              <a:rPr b="1" lang="fr-FR" sz="2400" spc="-1" strike="noStrike">
                <a:solidFill>
                  <a:srgbClr val="000000"/>
                </a:solidFill>
                <a:latin typeface="Times New Roman"/>
              </a:rPr>
              <a:t>Transition vers une économie durable</a:t>
            </a:r>
            <a:r>
              <a:rPr b="0" lang="fr-FR" sz="2400" spc="-1" strike="noStrike">
                <a:solidFill>
                  <a:srgbClr val="000000"/>
                </a:solidFill>
                <a:latin typeface="Times New Roman"/>
              </a:rPr>
              <a:t> : L’Anthropocène exige une transformation des modèles économiques vers des pratiques plus durables, ce qui redéfinit les métiers et les compétences nécessaires. De nouveaux secteurs comme l'économie verte, les énergies renouvelables, ou la gestion des déchets se développent, créant à la fois des opportunités d'emploi et de nouveaux défis pour l’insertion professionnelle.</a:t>
            </a:r>
            <a:endParaRPr b="0" lang="fr-FR" sz="2400" spc="-1" strike="noStrike">
              <a:solidFill>
                <a:srgbClr val="000000"/>
              </a:solidFill>
              <a:latin typeface="Times New Roman"/>
            </a:endParaRPr>
          </a:p>
          <a:p>
            <a:pPr marL="450360" indent="-179640">
              <a:lnSpc>
                <a:spcPct val="115000"/>
              </a:lnSpc>
              <a:spcAft>
                <a:spcPts val="1236"/>
              </a:spcAft>
              <a:buNone/>
              <a:tabLst>
                <a:tab algn="l" pos="450360"/>
              </a:tabLst>
            </a:pPr>
            <a:r>
              <a:rPr b="1" lang="fr-FR" sz="2400" spc="-1" strike="noStrike">
                <a:solidFill>
                  <a:srgbClr val="000000"/>
                </a:solidFill>
                <a:latin typeface="Times New Roman"/>
              </a:rPr>
              <a:t>Reconversion professionnelle</a:t>
            </a:r>
            <a:r>
              <a:rPr b="0" lang="fr-FR" sz="2400" spc="-1" strike="noStrike">
                <a:solidFill>
                  <a:srgbClr val="000000"/>
                </a:solidFill>
                <a:latin typeface="Times New Roman"/>
              </a:rPr>
              <a:t> : Face à la disparition de certains métiers traditionnels (industrie fossile, production intensive), la transition écologique impose des reconversions. Les travailleurs doivent s'adapter à ces changements rapides, et ceux qui peinent à le faire risquent de se retrouver marginalisés ou en situation de précarité.</a:t>
            </a:r>
            <a:endParaRPr b="0" lang="fr-FR" sz="2400" spc="-1" strike="noStrike">
              <a:solidFill>
                <a:srgbClr val="000000"/>
              </a:solidFill>
              <a:latin typeface="Times New Roman"/>
            </a:endParaRPr>
          </a:p>
          <a:p>
            <a:pPr marL="450360" indent="-179640">
              <a:lnSpc>
                <a:spcPct val="115000"/>
              </a:lnSpc>
              <a:spcAft>
                <a:spcPts val="1236"/>
              </a:spcAft>
              <a:buNone/>
              <a:tabLst>
                <a:tab algn="l" pos="450360"/>
              </a:tabLst>
            </a:pPr>
            <a:r>
              <a:rPr b="1" lang="fr-FR" sz="2400" spc="-1" strike="noStrike">
                <a:solidFill>
                  <a:srgbClr val="000000"/>
                </a:solidFill>
                <a:latin typeface="Times New Roman"/>
              </a:rPr>
              <a:t>Inégalités socio-économiques</a:t>
            </a:r>
            <a:r>
              <a:rPr b="0" lang="fr-FR" sz="2400" spc="-1" strike="noStrike">
                <a:solidFill>
                  <a:srgbClr val="000000"/>
                </a:solidFill>
                <a:latin typeface="Times New Roman"/>
              </a:rPr>
              <a:t> : L’impact des crises environnementales (catastrophes naturelles, raréfaction des ressources) affecte différemment les populations selon leur statut social, avec des effets plus graves sur les plus vulnérables, exacerbant les inégalités et créant de nouveaux obstacles à l’insertion sociale.</a:t>
            </a:r>
            <a:endParaRPr b="0" lang="fr-FR" sz="2400" spc="-1" strike="noStrike">
              <a:solidFill>
                <a:srgbClr val="000000"/>
              </a:solidFill>
              <a:latin typeface="Times New Roman"/>
            </a:endParaRPr>
          </a:p>
          <a:p>
            <a:pPr marL="450360" indent="-179640">
              <a:lnSpc>
                <a:spcPct val="115000"/>
              </a:lnSpc>
              <a:spcAft>
                <a:spcPts val="1236"/>
              </a:spcAft>
              <a:buNone/>
              <a:tabLst>
                <a:tab algn="l" pos="450360"/>
              </a:tabLst>
            </a:pPr>
            <a:r>
              <a:rPr b="1" lang="fr-FR" sz="2400" spc="-1" strike="noStrike">
                <a:solidFill>
                  <a:srgbClr val="000000"/>
                </a:solidFill>
                <a:latin typeface="Times New Roman"/>
              </a:rPr>
              <a:t>Justice sociale et environnementale</a:t>
            </a:r>
            <a:r>
              <a:rPr b="0" lang="fr-FR" sz="2400" spc="-1" strike="noStrike">
                <a:solidFill>
                  <a:srgbClr val="000000"/>
                </a:solidFill>
                <a:latin typeface="Times New Roman"/>
              </a:rPr>
              <a:t> : L'insertion professionnelle dans l'anthropocène doit inclure des préoccupations éthiques liées à la justice sociale, en veillant à ce que la transition écologique ne renforce pas les inégalités, mais favorise au contraire des politiques d'inclusion et de redistribution.</a:t>
            </a:r>
            <a:endParaRPr b="0" lang="fr-FR" sz="2400" spc="-1" strike="noStrike">
              <a:solidFill>
                <a:srgbClr val="000000"/>
              </a:solidFill>
              <a:latin typeface="Times New Roman"/>
            </a:endParaRPr>
          </a:p>
          <a:p>
            <a:pPr marL="450360" indent="-179640">
              <a:lnSpc>
                <a:spcPct val="115000"/>
              </a:lnSpc>
              <a:spcAft>
                <a:spcPts val="1236"/>
              </a:spcAft>
              <a:buNone/>
              <a:tabLst>
                <a:tab algn="l" pos="450360"/>
              </a:tabLst>
            </a:pPr>
            <a:r>
              <a:rPr b="1" lang="fr-FR" sz="2400" spc="-1" strike="noStrike">
                <a:solidFill>
                  <a:srgbClr val="000000"/>
                </a:solidFill>
                <a:latin typeface="Times New Roman"/>
              </a:rPr>
              <a:t>Émergence de nouvelles formes de travail</a:t>
            </a:r>
            <a:r>
              <a:rPr b="0" lang="fr-FR" sz="2400" spc="-1" strike="noStrike">
                <a:solidFill>
                  <a:srgbClr val="000000"/>
                </a:solidFill>
                <a:latin typeface="Times New Roman"/>
              </a:rPr>
              <a:t> : Le télétravail, les nouvelles technologies, et l’économie collaborative, accélérés par les crises écologiques et technologiques, redéfinissent les conditions d’insertion professionnelle. Il devient essentiel d'intégrer ces transformations dans les dispositifs d'accompagnement et de formation.</a:t>
            </a:r>
            <a:endParaRPr b="0" lang="fr-FR" sz="2400" spc="-1" strike="noStrike">
              <a:solidFill>
                <a:srgbClr val="000000"/>
              </a:solidFill>
              <a:latin typeface="Times New Roman"/>
            </a:endParaRPr>
          </a:p>
          <a:p>
            <a:pPr indent="0">
              <a:lnSpc>
                <a:spcPct val="115000"/>
              </a:lnSpc>
              <a:spcAft>
                <a:spcPts val="1236"/>
              </a:spcAft>
              <a:buNone/>
            </a:pPr>
            <a:r>
              <a:rPr b="0" lang="fr-FR" sz="2400" spc="-1" strike="noStrike">
                <a:solidFill>
                  <a:srgbClr val="000000"/>
                </a:solidFill>
                <a:latin typeface="Times New Roman"/>
              </a:rPr>
              <a:t>En somme, l'anthropocène impose une réflexion sur les transformations du travail et des modèles sociaux, et sur la manière dont les sociétés peuvent accompagner les individus pour s'insérer dans ce nouveau contexte en pleine mutation.</a:t>
            </a:r>
            <a:endParaRPr b="0" lang="fr-FR" sz="2400" spc="-1" strike="noStrike">
              <a:solidFill>
                <a:srgbClr val="000000"/>
              </a:solidFill>
              <a:latin typeface="Times New Roman"/>
            </a:endParaRPr>
          </a:p>
          <a:p>
            <a:pPr indent="0">
              <a:lnSpc>
                <a:spcPct val="115000"/>
              </a:lnSpc>
              <a:spcAft>
                <a:spcPts val="1236"/>
              </a:spcAft>
              <a:buNone/>
            </a:pPr>
            <a:r>
              <a:rPr b="0" lang="fr-FR" sz="2600" spc="-1" strike="noStrike">
                <a:solidFill>
                  <a:srgbClr val="000000"/>
                </a:solidFill>
                <a:latin typeface="Times New Roman"/>
              </a:rPr>
              <a:t>*L'Anthropocène est une nouvelle époque géologique qui se caractérise par l'avènement des hommes comme principale force de changement sur Terre, surpassant les forces géophysiques. C'est l'âge des humains ! Celui d'un désordre planétaire inédit</a:t>
            </a:r>
            <a:endParaRPr b="0" lang="fr-FR" sz="2600" spc="-1" strike="noStrike">
              <a:solidFill>
                <a:srgbClr val="000000"/>
              </a:solidFill>
              <a:latin typeface="Times New Roman"/>
            </a:endParaRPr>
          </a:p>
        </p:txBody>
      </p:sp>
      <p:pic>
        <p:nvPicPr>
          <p:cNvPr id="806" name="" descr=""/>
          <p:cNvPicPr/>
          <p:nvPr/>
        </p:nvPicPr>
        <p:blipFill>
          <a:blip r:embed="rId1"/>
          <a:stretch/>
        </p:blipFill>
        <p:spPr>
          <a:xfrm>
            <a:off x="6238440" y="900000"/>
            <a:ext cx="2221560" cy="1440000"/>
          </a:xfrm>
          <a:prstGeom prst="rect">
            <a:avLst/>
          </a:prstGeom>
          <a:ln w="0">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PlaceHolder 1"/>
          <p:cNvSpPr>
            <a:spLocks noGrp="1"/>
          </p:cNvSpPr>
          <p:nvPr>
            <p:ph type="sldNum" idx="282"/>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000099"/>
                </a:solidFill>
                <a:latin typeface="Arial"/>
                <a:ea typeface="MS Gothic"/>
              </a:defRPr>
            </a:lvl1pPr>
          </a:lstStyle>
          <a:p>
            <a:pPr indent="0" algn="r">
              <a:lnSpc>
                <a:spcPct val="100000"/>
              </a:lnSpc>
              <a:buNone/>
            </a:pPr>
            <a:fld id="{FE5E0DE2-72D5-4B31-B58D-484CAEBF89F1}" type="slidenum">
              <a:rPr b="0" lang="fr-FR" sz="1200" spc="-1" strike="noStrike">
                <a:solidFill>
                  <a:srgbClr val="000099"/>
                </a:solidFill>
                <a:latin typeface="Arial"/>
                <a:ea typeface="MS Gothic"/>
              </a:rPr>
              <a:t>49</a:t>
            </a:fld>
            <a:endParaRPr b="0" lang="fr-FR" sz="1200" spc="-1" strike="noStrike">
              <a:solidFill>
                <a:srgbClr val="000000"/>
              </a:solidFill>
              <a:latin typeface="Times New Roman"/>
            </a:endParaRPr>
          </a:p>
        </p:txBody>
      </p:sp>
      <p:sp>
        <p:nvSpPr>
          <p:cNvPr id="923" name="PlaceHolder 2"/>
          <p:cNvSpPr>
            <a:spLocks noGrp="1"/>
          </p:cNvSpPr>
          <p:nvPr>
            <p:ph type="title"/>
          </p:nvPr>
        </p:nvSpPr>
        <p:spPr>
          <a:xfrm>
            <a:off x="761760" y="0"/>
            <a:ext cx="7696080" cy="762480"/>
          </a:xfrm>
          <a:prstGeom prst="rect">
            <a:avLst/>
          </a:prstGeom>
          <a:noFill/>
          <a:ln w="0">
            <a:noFill/>
          </a:ln>
        </p:spPr>
        <p:txBody>
          <a:bodyPr lIns="90000" rIns="90000" tIns="46800" bIns="46800" anchor="ctr">
            <a:noAutofit/>
          </a:bodyPr>
          <a:p>
            <a:pPr indent="0" algn="ctr">
              <a:lnSpc>
                <a:spcPct val="100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Lst>
            </a:pPr>
            <a:r>
              <a:rPr b="1" lang="en-GB" sz="3000" spc="-1" strike="noStrike">
                <a:solidFill>
                  <a:srgbClr val="000000"/>
                </a:solidFill>
                <a:latin typeface="Calibri"/>
              </a:rPr>
              <a:t>Échelles d’observation(s)</a:t>
            </a:r>
            <a:r>
              <a:rPr b="1" lang="en-GB" sz="3000" spc="-1" strike="noStrike">
                <a:solidFill>
                  <a:srgbClr val="000000"/>
                </a:solidFill>
                <a:latin typeface="Calibri"/>
              </a:rPr>
              <a:t>‏</a:t>
            </a:r>
            <a:endParaRPr b="0" lang="fr-FR" sz="3000" spc="-1" strike="noStrike">
              <a:solidFill>
                <a:srgbClr val="000000"/>
              </a:solidFill>
              <a:latin typeface="Arial"/>
            </a:endParaRPr>
          </a:p>
        </p:txBody>
      </p:sp>
      <p:pic>
        <p:nvPicPr>
          <p:cNvPr id="924" name="Picture 3" descr=""/>
          <p:cNvPicPr/>
          <p:nvPr/>
        </p:nvPicPr>
        <p:blipFill>
          <a:blip r:embed="rId1"/>
          <a:stretch/>
        </p:blipFill>
        <p:spPr>
          <a:xfrm>
            <a:off x="3813120" y="630720"/>
            <a:ext cx="4852080" cy="5605920"/>
          </a:xfrm>
          <a:prstGeom prst="rect">
            <a:avLst/>
          </a:prstGeom>
          <a:ln w="0">
            <a:noFill/>
          </a:ln>
        </p:spPr>
      </p:pic>
      <p:sp>
        <p:nvSpPr>
          <p:cNvPr id="925" name="Rectangle 4"/>
          <p:cNvSpPr/>
          <p:nvPr/>
        </p:nvSpPr>
        <p:spPr>
          <a:xfrm>
            <a:off x="4733640" y="6434640"/>
            <a:ext cx="3467880" cy="245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1000" spc="-1" strike="noStrike" u="sng">
                <a:solidFill>
                  <a:srgbClr val="0000ff"/>
                </a:solidFill>
                <a:uFillTx/>
                <a:latin typeface="Times New Roman"/>
                <a:ea typeface="MS Gothic"/>
                <a:hlinkClick r:id="rId2"/>
              </a:rPr>
              <a:t>http://</a:t>
            </a:r>
            <a:r>
              <a:rPr b="0" lang="en-GB" sz="1000" spc="-1" strike="noStrike">
                <a:solidFill>
                  <a:srgbClr val="000000"/>
                </a:solidFill>
                <a:latin typeface="Times New Roman"/>
                <a:ea typeface="MS Gothic"/>
              </a:rPr>
              <a:t>www.argonautes.fr/sections.php?op=viewarticle&amp;artid=85</a:t>
            </a:r>
            <a:endParaRPr b="0" lang="fr-FR" sz="1000" spc="-1" strike="noStrike">
              <a:solidFill>
                <a:srgbClr val="000000"/>
              </a:solidFill>
              <a:latin typeface="Arial"/>
            </a:endParaRPr>
          </a:p>
        </p:txBody>
      </p:sp>
      <p:sp>
        <p:nvSpPr>
          <p:cNvPr id="926" name="Text Box 5"/>
          <p:cNvSpPr/>
          <p:nvPr/>
        </p:nvSpPr>
        <p:spPr>
          <a:xfrm>
            <a:off x="6629760" y="1829160"/>
            <a:ext cx="761040" cy="45576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nvGrpSpPr>
          <p:cNvPr id="927" name="Group 14"/>
          <p:cNvGrpSpPr/>
          <p:nvPr/>
        </p:nvGrpSpPr>
        <p:grpSpPr>
          <a:xfrm>
            <a:off x="707040" y="1272960"/>
            <a:ext cx="2754720" cy="4519080"/>
            <a:chOff x="707040" y="1272960"/>
            <a:chExt cx="2754720" cy="4519080"/>
          </a:xfrm>
        </p:grpSpPr>
        <p:sp>
          <p:nvSpPr>
            <p:cNvPr id="928" name="Text Box 6"/>
            <p:cNvSpPr/>
            <p:nvPr/>
          </p:nvSpPr>
          <p:spPr>
            <a:xfrm>
              <a:off x="871200" y="1437120"/>
              <a:ext cx="2437200" cy="529560"/>
            </a:xfrm>
            <a:prstGeom prst="rect">
              <a:avLst/>
            </a:prstGeom>
            <a:noFill/>
            <a:ln w="0">
              <a:noFill/>
            </a:ln>
          </p:spPr>
          <p:style>
            <a:lnRef idx="0"/>
            <a:fillRef idx="0"/>
            <a:effectRef idx="0"/>
            <a:fontRef idx="minor"/>
          </p:style>
          <p:txBody>
            <a:bodyPr lIns="99000" rIns="99000" tIns="51480" bIns="51480" anchor="t">
              <a:spAutoFit/>
            </a:bodyPr>
            <a:p>
              <a:pPr algn="ctr">
                <a:lnSpc>
                  <a:spcPct val="100000"/>
                </a:lnSpc>
                <a:spcBef>
                  <a:spcPts val="1746"/>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800" spc="-1" strike="noStrike">
                  <a:solidFill>
                    <a:srgbClr val="000099"/>
                  </a:solidFill>
                  <a:latin typeface="Times New Roman"/>
                  <a:ea typeface="MS Gothic"/>
                </a:rPr>
                <a:t>Macro-social</a:t>
              </a:r>
              <a:endParaRPr b="0" lang="fr-FR" sz="2800" spc="-1" strike="noStrike">
                <a:solidFill>
                  <a:srgbClr val="000000"/>
                </a:solidFill>
                <a:latin typeface="Arial"/>
              </a:endParaRPr>
            </a:p>
          </p:txBody>
        </p:sp>
        <p:sp>
          <p:nvSpPr>
            <p:cNvPr id="929" name="Text Box 7"/>
            <p:cNvSpPr/>
            <p:nvPr/>
          </p:nvSpPr>
          <p:spPr>
            <a:xfrm>
              <a:off x="1251360" y="2122920"/>
              <a:ext cx="1751760" cy="468360"/>
            </a:xfrm>
            <a:prstGeom prst="rect">
              <a:avLst/>
            </a:prstGeom>
            <a:noFill/>
            <a:ln w="0">
              <a:noFill/>
            </a:ln>
          </p:spPr>
          <p:style>
            <a:lnRef idx="0"/>
            <a:fillRef idx="0"/>
            <a:effectRef idx="0"/>
            <a:fontRef idx="minor"/>
          </p:style>
          <p:txBody>
            <a:bodyPr lIns="99000" rIns="99000" tIns="51480" bIns="51480" anchor="t">
              <a:spAutoFit/>
            </a:bodyPr>
            <a:p>
              <a:pPr algn="ctr">
                <a:lnSpc>
                  <a:spcPct val="100000"/>
                </a:lnSpc>
                <a:spcBef>
                  <a:spcPts val="1497"/>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400" spc="-1" strike="noStrike">
                  <a:solidFill>
                    <a:srgbClr val="000099"/>
                  </a:solidFill>
                  <a:latin typeface="Times New Roman"/>
                  <a:ea typeface="MS Gothic"/>
                </a:rPr>
                <a:t>Méso-social</a:t>
              </a:r>
              <a:endParaRPr b="0" lang="fr-FR" sz="2400" spc="-1" strike="noStrike">
                <a:solidFill>
                  <a:srgbClr val="000000"/>
                </a:solidFill>
                <a:latin typeface="Arial"/>
              </a:endParaRPr>
            </a:p>
          </p:txBody>
        </p:sp>
        <p:sp>
          <p:nvSpPr>
            <p:cNvPr id="930" name="Text Box 8"/>
            <p:cNvSpPr/>
            <p:nvPr/>
          </p:nvSpPr>
          <p:spPr>
            <a:xfrm>
              <a:off x="1261800" y="2732040"/>
              <a:ext cx="1683000" cy="437760"/>
            </a:xfrm>
            <a:prstGeom prst="rect">
              <a:avLst/>
            </a:prstGeom>
            <a:noFill/>
            <a:ln w="0">
              <a:noFill/>
            </a:ln>
          </p:spPr>
          <p:style>
            <a:lnRef idx="0"/>
            <a:fillRef idx="0"/>
            <a:effectRef idx="0"/>
            <a:fontRef idx="minor"/>
          </p:style>
          <p:txBody>
            <a:bodyPr wrap="none" lIns="99000" rIns="99000" tIns="51480" bIns="51480" anchor="t">
              <a:spAutoFit/>
            </a:bodyPr>
            <a:p>
              <a:pPr>
                <a:lnSpc>
                  <a:spcPct val="100000"/>
                </a:lnSpc>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200" spc="-1" strike="noStrike">
                  <a:solidFill>
                    <a:srgbClr val="000099"/>
                  </a:solidFill>
                  <a:latin typeface="Times New Roman"/>
                  <a:ea typeface="MS Gothic"/>
                </a:rPr>
                <a:t>Micro-social</a:t>
              </a:r>
              <a:endParaRPr b="0" lang="fr-FR" sz="2200" spc="-1" strike="noStrike">
                <a:solidFill>
                  <a:srgbClr val="000000"/>
                </a:solidFill>
                <a:latin typeface="Arial"/>
              </a:endParaRPr>
            </a:p>
          </p:txBody>
        </p:sp>
        <p:sp>
          <p:nvSpPr>
            <p:cNvPr id="931" name="Text Box 9"/>
            <p:cNvSpPr/>
            <p:nvPr/>
          </p:nvSpPr>
          <p:spPr>
            <a:xfrm>
              <a:off x="1098720" y="3570120"/>
              <a:ext cx="2209680" cy="407520"/>
            </a:xfrm>
            <a:prstGeom prst="rect">
              <a:avLst/>
            </a:prstGeom>
            <a:noFill/>
            <a:ln w="0">
              <a:noFill/>
            </a:ln>
          </p:spPr>
          <p:style>
            <a:lnRef idx="0"/>
            <a:fillRef idx="0"/>
            <a:effectRef idx="0"/>
            <a:fontRef idx="minor"/>
          </p:style>
          <p:txBody>
            <a:bodyPr lIns="99000" rIns="99000" tIns="51480" bIns="51480" anchor="t">
              <a:spAutoFit/>
            </a:bodyPr>
            <a:p>
              <a:pPr>
                <a:lnSpc>
                  <a:spcPct val="100000"/>
                </a:lnSpc>
                <a:spcBef>
                  <a:spcPts val="1247"/>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000099"/>
                  </a:solidFill>
                  <a:latin typeface="Times New Roman"/>
                  <a:ea typeface="MS Gothic"/>
                </a:rPr>
                <a:t>Micro-individuel</a:t>
              </a:r>
              <a:endParaRPr b="0" lang="fr-FR" sz="2000" spc="-1" strike="noStrike">
                <a:solidFill>
                  <a:srgbClr val="000000"/>
                </a:solidFill>
                <a:latin typeface="Arial"/>
              </a:endParaRPr>
            </a:p>
          </p:txBody>
        </p:sp>
        <p:sp>
          <p:nvSpPr>
            <p:cNvPr id="932" name="Text Box 10"/>
            <p:cNvSpPr/>
            <p:nvPr/>
          </p:nvSpPr>
          <p:spPr>
            <a:xfrm>
              <a:off x="1213920" y="4725000"/>
              <a:ext cx="1522800" cy="657720"/>
            </a:xfrm>
            <a:prstGeom prst="rect">
              <a:avLst/>
            </a:prstGeom>
            <a:noFill/>
            <a:ln w="0">
              <a:noFill/>
            </a:ln>
          </p:spPr>
          <p:style>
            <a:lnRef idx="0"/>
            <a:fillRef idx="0"/>
            <a:effectRef idx="0"/>
            <a:fontRef idx="minor"/>
          </p:style>
          <p:txBody>
            <a:bodyPr lIns="99000" rIns="99000" tIns="51480" bIns="51480" anchor="t">
              <a:spAutoFit/>
            </a:bodyPr>
            <a:p>
              <a:pPr algn="ctr">
                <a:lnSpc>
                  <a:spcPct val="70000"/>
                </a:lnSpc>
                <a:spcBef>
                  <a:spcPts val="134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1800" spc="-1" strike="noStrike">
                  <a:solidFill>
                    <a:srgbClr val="000099"/>
                  </a:solidFill>
                  <a:latin typeface="Times New Roman"/>
                  <a:ea typeface="MS Gothic"/>
                </a:rPr>
                <a:t>Biologique</a:t>
              </a:r>
              <a:endParaRPr b="0" lang="fr-FR" sz="1800" spc="-1" strike="noStrike">
                <a:solidFill>
                  <a:srgbClr val="000000"/>
                </a:solidFill>
                <a:latin typeface="Arial"/>
              </a:endParaRPr>
            </a:p>
            <a:p>
              <a:pPr algn="ctr">
                <a:lnSpc>
                  <a:spcPct val="70000"/>
                </a:lnSpc>
                <a:spcBef>
                  <a:spcPts val="134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1800" spc="-1" strike="noStrike">
                  <a:solidFill>
                    <a:srgbClr val="000099"/>
                  </a:solidFill>
                  <a:latin typeface="Times New Roman"/>
                  <a:ea typeface="MS Gothic"/>
                </a:rPr>
                <a:t>(Nano)</a:t>
              </a:r>
              <a:r>
                <a:rPr b="1" lang="en-GB" sz="1800" spc="-1" strike="noStrike">
                  <a:solidFill>
                    <a:srgbClr val="000099"/>
                  </a:solidFill>
                  <a:latin typeface="Times New Roman"/>
                  <a:ea typeface="MS Gothic"/>
                </a:rPr>
                <a:t>‏</a:t>
              </a:r>
              <a:endParaRPr b="0" lang="fr-FR" sz="1800" spc="-1" strike="noStrike">
                <a:solidFill>
                  <a:srgbClr val="000000"/>
                </a:solidFill>
                <a:latin typeface="Arial"/>
              </a:endParaRPr>
            </a:p>
          </p:txBody>
        </p:sp>
        <p:sp>
          <p:nvSpPr>
            <p:cNvPr id="933" name="Line 11"/>
            <p:cNvSpPr/>
            <p:nvPr/>
          </p:nvSpPr>
          <p:spPr>
            <a:xfrm flipV="1">
              <a:off x="2013120" y="1272960"/>
              <a:ext cx="1448640" cy="4519080"/>
            </a:xfrm>
            <a:prstGeom prst="line">
              <a:avLst/>
            </a:prstGeom>
            <a:ln w="936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34" name="Line 12"/>
            <p:cNvSpPr/>
            <p:nvPr/>
          </p:nvSpPr>
          <p:spPr>
            <a:xfrm flipH="1" flipV="1">
              <a:off x="707040" y="1349280"/>
              <a:ext cx="1317600" cy="4442760"/>
            </a:xfrm>
            <a:prstGeom prst="line">
              <a:avLst/>
            </a:prstGeom>
            <a:ln w="936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grpSp>
      <p:sp>
        <p:nvSpPr>
          <p:cNvPr id="935" name="Text Box 13"/>
          <p:cNvSpPr/>
          <p:nvPr/>
        </p:nvSpPr>
        <p:spPr>
          <a:xfrm>
            <a:off x="5682960" y="6284880"/>
            <a:ext cx="1866240" cy="276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1200" spc="-1" strike="noStrike">
                <a:solidFill>
                  <a:srgbClr val="000099"/>
                </a:solidFill>
                <a:latin typeface="Times New Roman"/>
                <a:ea typeface="MS Gothic"/>
              </a:rPr>
              <a:t>D’après D. Desjeux - 2006</a:t>
            </a:r>
            <a:endParaRPr b="0" lang="fr-FR" sz="1200" spc="-1" strike="noStrike">
              <a:solidFill>
                <a:srgbClr val="000000"/>
              </a:solidFill>
              <a:latin typeface="Arial"/>
            </a:endParaRPr>
          </a:p>
        </p:txBody>
      </p:sp>
    </p:spTree>
  </p:cSld>
  <p:transition spd="med">
    <p:diamond/>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6" name="PlaceHolder 1"/>
          <p:cNvSpPr>
            <a:spLocks noGrp="1"/>
          </p:cNvSpPr>
          <p:nvPr>
            <p:ph type="title"/>
          </p:nvPr>
        </p:nvSpPr>
        <p:spPr>
          <a:xfrm>
            <a:off x="652320" y="227520"/>
            <a:ext cx="8230320" cy="458640"/>
          </a:xfrm>
          <a:prstGeom prst="rect">
            <a:avLst/>
          </a:prstGeom>
          <a:noFill/>
          <a:ln w="0">
            <a:noFill/>
          </a:ln>
        </p:spPr>
        <p:txBody>
          <a:bodyPr lIns="90000" rIns="90000" tIns="46800" bIns="46800" anchor="ctr">
            <a:noAutofit/>
          </a:bodyPr>
          <a:p>
            <a:pPr indent="0" algn="ctr">
              <a:lnSpc>
                <a:spcPct val="100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Lst>
            </a:pPr>
            <a:r>
              <a:rPr b="1" lang="en-GB" sz="2300" spc="-1" strike="noStrike">
                <a:solidFill>
                  <a:srgbClr val="000000"/>
                </a:solidFill>
                <a:latin typeface="Calibri"/>
              </a:rPr>
              <a:t>Trois niveaux d’organisation de la formation</a:t>
            </a:r>
            <a:endParaRPr b="0" lang="fr-FR" sz="2300" spc="-1" strike="noStrike">
              <a:solidFill>
                <a:srgbClr val="000000"/>
              </a:solidFill>
              <a:latin typeface="Arial"/>
            </a:endParaRPr>
          </a:p>
        </p:txBody>
      </p:sp>
      <p:grpSp>
        <p:nvGrpSpPr>
          <p:cNvPr id="937" name="Group 50"/>
          <p:cNvGrpSpPr/>
          <p:nvPr/>
        </p:nvGrpSpPr>
        <p:grpSpPr>
          <a:xfrm>
            <a:off x="652320" y="685440"/>
            <a:ext cx="8297280" cy="5684400"/>
            <a:chOff x="652320" y="685440"/>
            <a:chExt cx="8297280" cy="5684400"/>
          </a:xfrm>
        </p:grpSpPr>
        <p:grpSp>
          <p:nvGrpSpPr>
            <p:cNvPr id="938" name="Group 3"/>
            <p:cNvGrpSpPr/>
            <p:nvPr/>
          </p:nvGrpSpPr>
          <p:grpSpPr>
            <a:xfrm>
              <a:off x="652320" y="685440"/>
              <a:ext cx="8297280" cy="5684400"/>
              <a:chOff x="652320" y="685440"/>
              <a:chExt cx="8297280" cy="5684400"/>
            </a:xfrm>
          </p:grpSpPr>
          <p:sp>
            <p:nvSpPr>
              <p:cNvPr id="939" name="Rectangle 4"/>
              <p:cNvSpPr/>
              <p:nvPr/>
            </p:nvSpPr>
            <p:spPr>
              <a:xfrm>
                <a:off x="6614640" y="5690880"/>
                <a:ext cx="233280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Apprenant</a:t>
                </a:r>
                <a:endParaRPr b="0" lang="fr-FR" sz="2000" spc="-1" strike="noStrike">
                  <a:solidFill>
                    <a:srgbClr val="000000"/>
                  </a:solidFill>
                  <a:latin typeface="Arial"/>
                </a:endParaRPr>
              </a:p>
            </p:txBody>
          </p:sp>
          <p:sp>
            <p:nvSpPr>
              <p:cNvPr id="940" name="Rectangle 5"/>
              <p:cNvSpPr/>
              <p:nvPr/>
            </p:nvSpPr>
            <p:spPr>
              <a:xfrm>
                <a:off x="4725360" y="569088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Responsable pédagogique</a:t>
                </a:r>
                <a:endParaRPr b="0" lang="fr-FR" sz="2000" spc="-1" strike="noStrike">
                  <a:solidFill>
                    <a:srgbClr val="000000"/>
                  </a:solidFill>
                  <a:latin typeface="Arial"/>
                </a:endParaRPr>
              </a:p>
            </p:txBody>
          </p:sp>
          <p:sp>
            <p:nvSpPr>
              <p:cNvPr id="941" name="Rectangle 6"/>
              <p:cNvSpPr/>
              <p:nvPr/>
            </p:nvSpPr>
            <p:spPr>
              <a:xfrm>
                <a:off x="2837880" y="569088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Responsable de formation</a:t>
                </a:r>
                <a:endParaRPr b="0" lang="fr-FR" sz="2000" spc="-1" strike="noStrike">
                  <a:solidFill>
                    <a:srgbClr val="000000"/>
                  </a:solidFill>
                  <a:latin typeface="Arial"/>
                </a:endParaRPr>
              </a:p>
            </p:txBody>
          </p:sp>
          <p:sp>
            <p:nvSpPr>
              <p:cNvPr id="942" name="Rectangle 7"/>
              <p:cNvSpPr/>
              <p:nvPr/>
            </p:nvSpPr>
            <p:spPr>
              <a:xfrm>
                <a:off x="652320" y="5690880"/>
                <a:ext cx="2184840" cy="67644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Acteur relais</a:t>
                </a:r>
                <a:endParaRPr b="0" lang="fr-FR" sz="2000" spc="-1" strike="noStrike">
                  <a:solidFill>
                    <a:srgbClr val="ffffff"/>
                  </a:solidFill>
                  <a:latin typeface="Arial"/>
                </a:endParaRPr>
              </a:p>
            </p:txBody>
          </p:sp>
          <p:sp>
            <p:nvSpPr>
              <p:cNvPr id="943" name="Rectangle 8"/>
              <p:cNvSpPr/>
              <p:nvPr/>
            </p:nvSpPr>
            <p:spPr>
              <a:xfrm>
                <a:off x="6614640" y="5013720"/>
                <a:ext cx="233280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Fonctionnement cognitif</a:t>
                </a:r>
                <a:endParaRPr b="0" lang="fr-FR" sz="2000" spc="-1" strike="noStrike">
                  <a:solidFill>
                    <a:srgbClr val="000000"/>
                  </a:solidFill>
                  <a:latin typeface="Arial"/>
                </a:endParaRPr>
              </a:p>
            </p:txBody>
          </p:sp>
          <p:sp>
            <p:nvSpPr>
              <p:cNvPr id="944" name="Rectangle 9"/>
              <p:cNvSpPr/>
              <p:nvPr/>
            </p:nvSpPr>
            <p:spPr>
              <a:xfrm>
                <a:off x="4725360" y="501372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Stratégie pédagogique</a:t>
                </a:r>
                <a:endParaRPr b="0" lang="fr-FR" sz="2000" spc="-1" strike="noStrike">
                  <a:solidFill>
                    <a:srgbClr val="000000"/>
                  </a:solidFill>
                  <a:latin typeface="Arial"/>
                </a:endParaRPr>
              </a:p>
            </p:txBody>
          </p:sp>
          <p:sp>
            <p:nvSpPr>
              <p:cNvPr id="945" name="Rectangle 10"/>
              <p:cNvSpPr/>
              <p:nvPr/>
            </p:nvSpPr>
            <p:spPr>
              <a:xfrm>
                <a:off x="2837880" y="501372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Politique de formation</a:t>
                </a:r>
                <a:endParaRPr b="0" lang="fr-FR" sz="2000" spc="-1" strike="noStrike">
                  <a:solidFill>
                    <a:srgbClr val="000000"/>
                  </a:solidFill>
                  <a:latin typeface="Arial"/>
                </a:endParaRPr>
              </a:p>
            </p:txBody>
          </p:sp>
          <p:sp>
            <p:nvSpPr>
              <p:cNvPr id="946" name="Rectangle 11"/>
              <p:cNvSpPr/>
              <p:nvPr/>
            </p:nvSpPr>
            <p:spPr>
              <a:xfrm>
                <a:off x="652320" y="5013720"/>
                <a:ext cx="2184840" cy="67644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Champ</a:t>
                </a:r>
                <a:endParaRPr b="0" lang="fr-FR" sz="2000" spc="-1" strike="noStrike">
                  <a:solidFill>
                    <a:srgbClr val="ffffff"/>
                  </a:solidFill>
                  <a:latin typeface="Arial"/>
                </a:endParaRPr>
              </a:p>
            </p:txBody>
          </p:sp>
          <p:sp>
            <p:nvSpPr>
              <p:cNvPr id="947" name="Rectangle 12"/>
              <p:cNvSpPr/>
              <p:nvPr/>
            </p:nvSpPr>
            <p:spPr>
              <a:xfrm>
                <a:off x="6614640" y="4336200"/>
                <a:ext cx="233280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Acquisitions</a:t>
                </a:r>
                <a:endParaRPr b="0" lang="fr-FR" sz="2000" spc="-1" strike="noStrike">
                  <a:solidFill>
                    <a:srgbClr val="000000"/>
                  </a:solidFill>
                  <a:latin typeface="Arial"/>
                </a:endParaRPr>
              </a:p>
            </p:txBody>
          </p:sp>
          <p:sp>
            <p:nvSpPr>
              <p:cNvPr id="948" name="Rectangle 13"/>
              <p:cNvSpPr/>
              <p:nvPr/>
            </p:nvSpPr>
            <p:spPr>
              <a:xfrm>
                <a:off x="4725360" y="433620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Objectifs d’apprentissage</a:t>
                </a:r>
                <a:endParaRPr b="0" lang="fr-FR" sz="2000" spc="-1" strike="noStrike">
                  <a:solidFill>
                    <a:srgbClr val="000000"/>
                  </a:solidFill>
                  <a:latin typeface="Arial"/>
                </a:endParaRPr>
              </a:p>
            </p:txBody>
          </p:sp>
          <p:sp>
            <p:nvSpPr>
              <p:cNvPr id="949" name="Rectangle 14"/>
              <p:cNvSpPr/>
              <p:nvPr/>
            </p:nvSpPr>
            <p:spPr>
              <a:xfrm>
                <a:off x="2837880" y="433620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Objectifs de formation</a:t>
                </a:r>
                <a:endParaRPr b="0" lang="fr-FR" sz="2000" spc="-1" strike="noStrike">
                  <a:solidFill>
                    <a:srgbClr val="000000"/>
                  </a:solidFill>
                  <a:latin typeface="Arial"/>
                </a:endParaRPr>
              </a:p>
            </p:txBody>
          </p:sp>
          <p:sp>
            <p:nvSpPr>
              <p:cNvPr id="950" name="Rectangle 15"/>
              <p:cNvSpPr/>
              <p:nvPr/>
            </p:nvSpPr>
            <p:spPr>
              <a:xfrm>
                <a:off x="652320" y="4336200"/>
                <a:ext cx="2184840" cy="67644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Aval</a:t>
                </a:r>
                <a:endParaRPr b="0" lang="fr-FR" sz="2000" spc="-1" strike="noStrike">
                  <a:solidFill>
                    <a:srgbClr val="ffffff"/>
                  </a:solidFill>
                  <a:latin typeface="Arial"/>
                </a:endParaRPr>
              </a:p>
            </p:txBody>
          </p:sp>
          <p:sp>
            <p:nvSpPr>
              <p:cNvPr id="951" name="Rectangle 16"/>
              <p:cNvSpPr/>
              <p:nvPr/>
            </p:nvSpPr>
            <p:spPr>
              <a:xfrm>
                <a:off x="6614640" y="3659040"/>
                <a:ext cx="233280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Objectifs d’apprentissage</a:t>
                </a:r>
                <a:endParaRPr b="0" lang="fr-FR" sz="2000" spc="-1" strike="noStrike">
                  <a:solidFill>
                    <a:srgbClr val="000000"/>
                  </a:solidFill>
                  <a:latin typeface="Arial"/>
                </a:endParaRPr>
              </a:p>
            </p:txBody>
          </p:sp>
          <p:sp>
            <p:nvSpPr>
              <p:cNvPr id="952" name="Rectangle 17"/>
              <p:cNvSpPr/>
              <p:nvPr/>
            </p:nvSpPr>
            <p:spPr>
              <a:xfrm>
                <a:off x="4725360" y="365904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Objectifs de formation</a:t>
                </a:r>
                <a:endParaRPr b="0" lang="fr-FR" sz="2000" spc="-1" strike="noStrike">
                  <a:solidFill>
                    <a:srgbClr val="000000"/>
                  </a:solidFill>
                  <a:latin typeface="Arial"/>
                </a:endParaRPr>
              </a:p>
            </p:txBody>
          </p:sp>
          <p:sp>
            <p:nvSpPr>
              <p:cNvPr id="953" name="Rectangle 18"/>
              <p:cNvSpPr/>
              <p:nvPr/>
            </p:nvSpPr>
            <p:spPr>
              <a:xfrm>
                <a:off x="2837880" y="365904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Objectifs d’évolution</a:t>
                </a:r>
                <a:endParaRPr b="0" lang="fr-FR" sz="2000" spc="-1" strike="noStrike">
                  <a:solidFill>
                    <a:srgbClr val="000000"/>
                  </a:solidFill>
                  <a:latin typeface="Arial"/>
                </a:endParaRPr>
              </a:p>
            </p:txBody>
          </p:sp>
          <p:sp>
            <p:nvSpPr>
              <p:cNvPr id="954" name="Rectangle 19"/>
              <p:cNvSpPr/>
              <p:nvPr/>
            </p:nvSpPr>
            <p:spPr>
              <a:xfrm>
                <a:off x="652320" y="3659040"/>
                <a:ext cx="2184840" cy="67644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Amont</a:t>
                </a:r>
                <a:endParaRPr b="0" lang="fr-FR" sz="2000" spc="-1" strike="noStrike">
                  <a:solidFill>
                    <a:srgbClr val="ffffff"/>
                  </a:solidFill>
                  <a:latin typeface="Arial"/>
                </a:endParaRPr>
              </a:p>
            </p:txBody>
          </p:sp>
          <p:sp>
            <p:nvSpPr>
              <p:cNvPr id="955" name="Rectangle 20"/>
              <p:cNvSpPr/>
              <p:nvPr/>
            </p:nvSpPr>
            <p:spPr>
              <a:xfrm>
                <a:off x="6614640" y="2981520"/>
                <a:ext cx="233280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Psychopédagogie</a:t>
                </a:r>
                <a:endParaRPr b="0" lang="fr-FR" sz="2000" spc="-1" strike="noStrike">
                  <a:solidFill>
                    <a:srgbClr val="000000"/>
                  </a:solidFill>
                  <a:latin typeface="Arial"/>
                </a:endParaRPr>
              </a:p>
            </p:txBody>
          </p:sp>
          <p:sp>
            <p:nvSpPr>
              <p:cNvPr id="956" name="Rectangle 21"/>
              <p:cNvSpPr/>
              <p:nvPr/>
            </p:nvSpPr>
            <p:spPr>
              <a:xfrm>
                <a:off x="4725360" y="298152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Ingénierie pédagogique</a:t>
                </a:r>
                <a:endParaRPr b="0" lang="fr-FR" sz="2000" spc="-1" strike="noStrike">
                  <a:solidFill>
                    <a:srgbClr val="000000"/>
                  </a:solidFill>
                  <a:latin typeface="Arial"/>
                </a:endParaRPr>
              </a:p>
            </p:txBody>
          </p:sp>
          <p:sp>
            <p:nvSpPr>
              <p:cNvPr id="957" name="Rectangle 22"/>
              <p:cNvSpPr/>
              <p:nvPr/>
            </p:nvSpPr>
            <p:spPr>
              <a:xfrm>
                <a:off x="2837880" y="2981520"/>
                <a:ext cx="1888560" cy="67644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Ingénierie de formation</a:t>
                </a:r>
                <a:endParaRPr b="0" lang="fr-FR" sz="2000" spc="-1" strike="noStrike">
                  <a:solidFill>
                    <a:srgbClr val="000000"/>
                  </a:solidFill>
                  <a:latin typeface="Arial"/>
                </a:endParaRPr>
              </a:p>
            </p:txBody>
          </p:sp>
          <p:sp>
            <p:nvSpPr>
              <p:cNvPr id="958" name="Rectangle 23"/>
              <p:cNvSpPr/>
              <p:nvPr/>
            </p:nvSpPr>
            <p:spPr>
              <a:xfrm>
                <a:off x="652320" y="2981520"/>
                <a:ext cx="2184840" cy="67644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Référence</a:t>
                </a:r>
                <a:endParaRPr b="0" lang="fr-FR" sz="2000" spc="-1" strike="noStrike">
                  <a:solidFill>
                    <a:srgbClr val="ffffff"/>
                  </a:solidFill>
                  <a:latin typeface="Arial"/>
                </a:endParaRPr>
              </a:p>
            </p:txBody>
          </p:sp>
          <p:sp>
            <p:nvSpPr>
              <p:cNvPr id="959" name="Rectangle 24"/>
              <p:cNvSpPr/>
              <p:nvPr/>
            </p:nvSpPr>
            <p:spPr>
              <a:xfrm>
                <a:off x="6614640" y="1716120"/>
                <a:ext cx="2332800" cy="126648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Apprentissage de connaissances, d’habiletés, d’attitudes</a:t>
                </a:r>
                <a:endParaRPr b="0" lang="fr-FR" sz="2000" spc="-1" strike="noStrike">
                  <a:solidFill>
                    <a:srgbClr val="000000"/>
                  </a:solidFill>
                  <a:latin typeface="Arial"/>
                </a:endParaRPr>
              </a:p>
            </p:txBody>
          </p:sp>
          <p:sp>
            <p:nvSpPr>
              <p:cNvPr id="960" name="Rectangle 25"/>
              <p:cNvSpPr/>
              <p:nvPr/>
            </p:nvSpPr>
            <p:spPr>
              <a:xfrm>
                <a:off x="4725360" y="1716120"/>
                <a:ext cx="1888560" cy="126648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Développement des compétences</a:t>
                </a:r>
                <a:endParaRPr b="0" lang="fr-FR" sz="2000" spc="-1" strike="noStrike">
                  <a:solidFill>
                    <a:srgbClr val="000000"/>
                  </a:solidFill>
                  <a:latin typeface="Arial"/>
                </a:endParaRPr>
              </a:p>
            </p:txBody>
          </p:sp>
          <p:sp>
            <p:nvSpPr>
              <p:cNvPr id="961" name="Rectangle 26"/>
              <p:cNvSpPr/>
              <p:nvPr/>
            </p:nvSpPr>
            <p:spPr>
              <a:xfrm>
                <a:off x="2837880" y="1716120"/>
                <a:ext cx="1888560" cy="126648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Changement social et/ou économique</a:t>
                </a:r>
                <a:endParaRPr b="0" lang="fr-FR" sz="2000" spc="-1" strike="noStrike">
                  <a:solidFill>
                    <a:srgbClr val="000000"/>
                  </a:solidFill>
                  <a:latin typeface="Arial"/>
                </a:endParaRPr>
              </a:p>
            </p:txBody>
          </p:sp>
          <p:sp>
            <p:nvSpPr>
              <p:cNvPr id="962" name="Rectangle 27"/>
              <p:cNvSpPr/>
              <p:nvPr/>
            </p:nvSpPr>
            <p:spPr>
              <a:xfrm>
                <a:off x="652320" y="1716120"/>
                <a:ext cx="2184840" cy="126648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Finalité</a:t>
                </a:r>
                <a:endParaRPr b="0" lang="fr-FR" sz="2000" spc="-1" strike="noStrike">
                  <a:solidFill>
                    <a:srgbClr val="ffffff"/>
                  </a:solidFill>
                  <a:latin typeface="Arial"/>
                </a:endParaRPr>
              </a:p>
            </p:txBody>
          </p:sp>
          <p:sp>
            <p:nvSpPr>
              <p:cNvPr id="963" name="Rectangle 28"/>
              <p:cNvSpPr/>
              <p:nvPr/>
            </p:nvSpPr>
            <p:spPr>
              <a:xfrm>
                <a:off x="6614640" y="685440"/>
                <a:ext cx="2332800" cy="102996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0000ff"/>
                    </a:solidFill>
                    <a:latin typeface="Times New Roman"/>
                    <a:ea typeface="MS Gothic"/>
                  </a:rPr>
                  <a:t>Micro</a:t>
                </a:r>
                <a:endParaRPr b="0" lang="fr-FR" sz="2000" spc="-1" strike="noStrike">
                  <a:solidFill>
                    <a:srgbClr val="000000"/>
                  </a:solidFill>
                  <a:latin typeface="Arial"/>
                </a:endParaRPr>
              </a:p>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Sujet apprenant</a:t>
                </a:r>
                <a:endParaRPr b="0" lang="fr-FR" sz="2000" spc="-1" strike="noStrike">
                  <a:solidFill>
                    <a:srgbClr val="000000"/>
                  </a:solidFill>
                  <a:latin typeface="Arial"/>
                </a:endParaRPr>
              </a:p>
            </p:txBody>
          </p:sp>
          <p:sp>
            <p:nvSpPr>
              <p:cNvPr id="964" name="Rectangle 29"/>
              <p:cNvSpPr/>
              <p:nvPr/>
            </p:nvSpPr>
            <p:spPr>
              <a:xfrm>
                <a:off x="4725360" y="685440"/>
                <a:ext cx="1888560" cy="102996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0000ff"/>
                    </a:solidFill>
                    <a:latin typeface="Times New Roman"/>
                    <a:ea typeface="MS Gothic"/>
                  </a:rPr>
                  <a:t>Méso</a:t>
                </a:r>
                <a:endParaRPr b="0" lang="fr-FR" sz="2000" spc="-1" strike="noStrike">
                  <a:solidFill>
                    <a:srgbClr val="000000"/>
                  </a:solidFill>
                  <a:latin typeface="Arial"/>
                </a:endParaRPr>
              </a:p>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Dispositif pédagogique</a:t>
                </a:r>
                <a:endParaRPr b="0" lang="fr-FR" sz="2000" spc="-1" strike="noStrike">
                  <a:solidFill>
                    <a:srgbClr val="000000"/>
                  </a:solidFill>
                  <a:latin typeface="Arial"/>
                </a:endParaRPr>
              </a:p>
            </p:txBody>
          </p:sp>
          <p:sp>
            <p:nvSpPr>
              <p:cNvPr id="965" name="Rectangle 30"/>
              <p:cNvSpPr/>
              <p:nvPr/>
            </p:nvSpPr>
            <p:spPr>
              <a:xfrm>
                <a:off x="2837880" y="685440"/>
                <a:ext cx="1888560" cy="1029960"/>
              </a:xfrm>
              <a:prstGeom prst="rect">
                <a:avLst/>
              </a:prstGeom>
              <a:noFill/>
              <a:ln w="0">
                <a:noFill/>
              </a:ln>
            </p:spPr>
            <p:style>
              <a:lnRef idx="0"/>
              <a:fillRef idx="0"/>
              <a:effectRef idx="0"/>
              <a:fontRef idx="minor"/>
            </p:style>
            <p:txBody>
              <a:bodyPr lIns="99000" rIns="99000" tIns="51480" bIns="51480" anchor="t">
                <a:noAutofit/>
              </a:bodyPr>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0000ff"/>
                    </a:solidFill>
                    <a:latin typeface="Times New Roman"/>
                    <a:ea typeface="MS Gothic"/>
                  </a:rPr>
                  <a:t>Macro</a:t>
                </a:r>
                <a:endParaRPr b="0" lang="fr-FR" sz="2000" spc="-1" strike="noStrike">
                  <a:solidFill>
                    <a:srgbClr val="000000"/>
                  </a:solidFill>
                  <a:latin typeface="Arial"/>
                </a:endParaRPr>
              </a:p>
              <a:p>
                <a:pPr algn="ct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0" lang="en-GB" sz="2000" spc="-1" strike="noStrike">
                    <a:solidFill>
                      <a:srgbClr val="0000ff"/>
                    </a:solidFill>
                    <a:latin typeface="Times New Roman"/>
                    <a:ea typeface="MS Gothic"/>
                  </a:rPr>
                  <a:t>Système de formation</a:t>
                </a:r>
                <a:endParaRPr b="0" lang="fr-FR" sz="2000" spc="-1" strike="noStrike">
                  <a:solidFill>
                    <a:srgbClr val="000000"/>
                  </a:solidFill>
                  <a:latin typeface="Arial"/>
                </a:endParaRPr>
              </a:p>
            </p:txBody>
          </p:sp>
          <p:sp>
            <p:nvSpPr>
              <p:cNvPr id="966" name="Rectangle 31"/>
              <p:cNvSpPr/>
              <p:nvPr/>
            </p:nvSpPr>
            <p:spPr>
              <a:xfrm>
                <a:off x="652320" y="685440"/>
                <a:ext cx="2184840" cy="1029960"/>
              </a:xfrm>
              <a:prstGeom prst="rect">
                <a:avLst/>
              </a:prstGeom>
              <a:solidFill>
                <a:srgbClr val="000099"/>
              </a:solidFill>
              <a:ln w="0">
                <a:noFill/>
              </a:ln>
            </p:spPr>
            <p:style>
              <a:lnRef idx="0"/>
              <a:fillRef idx="0"/>
              <a:effectRef idx="0"/>
              <a:fontRef idx="minor"/>
            </p:style>
            <p:txBody>
              <a:bodyPr lIns="99000" rIns="99000" tIns="51480" bIns="51480" anchor="t">
                <a:noAutofit/>
              </a:bodyPr>
              <a:p>
                <a:pPr>
                  <a:lnSpc>
                    <a:spcPct val="100000"/>
                  </a:lnSpc>
                  <a:spcBef>
                    <a:spcPts val="499"/>
                  </a:spcBef>
                  <a:tabLst>
                    <a:tab algn="l" pos="0"/>
                    <a:tab algn="l" pos="493560"/>
                    <a:tab algn="l" pos="988920"/>
                    <a:tab algn="l" pos="1484280"/>
                    <a:tab algn="l" pos="1979640"/>
                    <a:tab algn="l" pos="2475000"/>
                    <a:tab algn="l" pos="2970360"/>
                    <a:tab algn="l" pos="3465360"/>
                    <a:tab algn="l" pos="3960720"/>
                    <a:tab algn="l" pos="4451400"/>
                    <a:tab algn="l" pos="4946760"/>
                    <a:tab algn="l" pos="5442120"/>
                    <a:tab algn="l" pos="5937120"/>
                    <a:tab algn="l" pos="6432480"/>
                    <a:tab algn="l" pos="6927840"/>
                    <a:tab algn="l" pos="7424640"/>
                    <a:tab algn="l" pos="7920000"/>
                    <a:tab algn="l" pos="8415360"/>
                    <a:tab algn="l" pos="8910720"/>
                    <a:tab algn="l" pos="9406080"/>
                    <a:tab algn="l" pos="9901080"/>
                  </a:tabLst>
                </a:pPr>
                <a:r>
                  <a:rPr b="1" lang="en-GB" sz="2000" spc="-1" strike="noStrike">
                    <a:solidFill>
                      <a:srgbClr val="ffffff"/>
                    </a:solidFill>
                    <a:latin typeface="Times New Roman"/>
                    <a:ea typeface="MS Gothic"/>
                  </a:rPr>
                  <a:t>Niveau d’organisation</a:t>
                </a:r>
                <a:endParaRPr b="0" lang="fr-FR" sz="2000" spc="-1" strike="noStrike">
                  <a:solidFill>
                    <a:srgbClr val="ffffff"/>
                  </a:solidFill>
                  <a:latin typeface="Arial"/>
                </a:endParaRPr>
              </a:p>
            </p:txBody>
          </p:sp>
          <p:sp>
            <p:nvSpPr>
              <p:cNvPr id="967" name="Line 32"/>
              <p:cNvSpPr/>
              <p:nvPr/>
            </p:nvSpPr>
            <p:spPr>
              <a:xfrm>
                <a:off x="652320" y="685440"/>
                <a:ext cx="8295840" cy="1440"/>
              </a:xfrm>
              <a:prstGeom prst="line">
                <a:avLst/>
              </a:prstGeom>
              <a:ln w="28440">
                <a:solidFill>
                  <a:srgbClr val="000000"/>
                </a:solidFill>
                <a:miter/>
              </a:ln>
            </p:spPr>
            <p:style>
              <a:lnRef idx="0"/>
              <a:fillRef idx="0"/>
              <a:effectRef idx="0"/>
              <a:fontRef idx="minor"/>
            </p:style>
            <p:txBody>
              <a:bodyPr lIns="90000" rIns="90000" tIns="-43560" bIns="-43560" anchor="t" anchorCtr="1">
                <a:noAutofit/>
              </a:bodyPr>
              <a:p>
                <a:endParaRPr b="0" lang="fr-FR" sz="1800" spc="-1" strike="noStrike">
                  <a:solidFill>
                    <a:srgbClr val="000000"/>
                  </a:solidFill>
                  <a:latin typeface="Arial"/>
                </a:endParaRPr>
              </a:p>
            </p:txBody>
          </p:sp>
          <p:sp>
            <p:nvSpPr>
              <p:cNvPr id="968" name="Line 33"/>
              <p:cNvSpPr/>
              <p:nvPr/>
            </p:nvSpPr>
            <p:spPr>
              <a:xfrm>
                <a:off x="652320" y="1715760"/>
                <a:ext cx="8295840" cy="1800"/>
              </a:xfrm>
              <a:prstGeom prst="line">
                <a:avLst/>
              </a:prstGeom>
              <a:ln w="12600">
                <a:solidFill>
                  <a:srgbClr val="000000"/>
                </a:solidFill>
                <a:miter/>
              </a:ln>
            </p:spPr>
            <p:style>
              <a:lnRef idx="0"/>
              <a:fillRef idx="0"/>
              <a:effectRef idx="0"/>
              <a:fontRef idx="minor"/>
            </p:style>
            <p:txBody>
              <a:bodyPr lIns="90000" rIns="90000" tIns="-43200" bIns="-43200" anchor="t" anchorCtr="1">
                <a:noAutofit/>
              </a:bodyPr>
              <a:p>
                <a:endParaRPr b="0" lang="fr-FR" sz="1800" spc="-1" strike="noStrike">
                  <a:solidFill>
                    <a:srgbClr val="000000"/>
                  </a:solidFill>
                  <a:latin typeface="Arial"/>
                </a:endParaRPr>
              </a:p>
            </p:txBody>
          </p:sp>
          <p:sp>
            <p:nvSpPr>
              <p:cNvPr id="969" name="Line 34"/>
              <p:cNvSpPr/>
              <p:nvPr/>
            </p:nvSpPr>
            <p:spPr>
              <a:xfrm>
                <a:off x="652320" y="2981520"/>
                <a:ext cx="8295840" cy="1440"/>
              </a:xfrm>
              <a:prstGeom prst="line">
                <a:avLst/>
              </a:prstGeom>
              <a:ln w="12600">
                <a:solidFill>
                  <a:srgbClr val="000000"/>
                </a:solidFill>
                <a:miter/>
              </a:ln>
            </p:spPr>
            <p:style>
              <a:lnRef idx="0"/>
              <a:fillRef idx="0"/>
              <a:effectRef idx="0"/>
              <a:fontRef idx="minor"/>
            </p:style>
            <p:txBody>
              <a:bodyPr lIns="90000" rIns="90000" tIns="-43560" bIns="-43560" anchor="t" anchorCtr="1">
                <a:noAutofit/>
              </a:bodyPr>
              <a:p>
                <a:endParaRPr b="0" lang="fr-FR" sz="1800" spc="-1" strike="noStrike">
                  <a:solidFill>
                    <a:srgbClr val="000000"/>
                  </a:solidFill>
                  <a:latin typeface="Arial"/>
                </a:endParaRPr>
              </a:p>
            </p:txBody>
          </p:sp>
          <p:sp>
            <p:nvSpPr>
              <p:cNvPr id="970" name="Line 35"/>
              <p:cNvSpPr/>
              <p:nvPr/>
            </p:nvSpPr>
            <p:spPr>
              <a:xfrm>
                <a:off x="652320" y="3658680"/>
                <a:ext cx="8295840" cy="1800"/>
              </a:xfrm>
              <a:prstGeom prst="line">
                <a:avLst/>
              </a:prstGeom>
              <a:ln w="12600">
                <a:solidFill>
                  <a:srgbClr val="000000"/>
                </a:solidFill>
                <a:miter/>
              </a:ln>
            </p:spPr>
            <p:style>
              <a:lnRef idx="0"/>
              <a:fillRef idx="0"/>
              <a:effectRef idx="0"/>
              <a:fontRef idx="minor"/>
            </p:style>
            <p:txBody>
              <a:bodyPr lIns="90000" rIns="90000" tIns="-43200" bIns="-43200" anchor="t" anchorCtr="1">
                <a:noAutofit/>
              </a:bodyPr>
              <a:p>
                <a:endParaRPr b="0" lang="fr-FR" sz="1800" spc="-1" strike="noStrike">
                  <a:solidFill>
                    <a:srgbClr val="000000"/>
                  </a:solidFill>
                  <a:latin typeface="Arial"/>
                </a:endParaRPr>
              </a:p>
            </p:txBody>
          </p:sp>
          <p:sp>
            <p:nvSpPr>
              <p:cNvPr id="971" name="Line 36"/>
              <p:cNvSpPr/>
              <p:nvPr/>
            </p:nvSpPr>
            <p:spPr>
              <a:xfrm>
                <a:off x="652320" y="4336200"/>
                <a:ext cx="8295840" cy="1440"/>
              </a:xfrm>
              <a:prstGeom prst="line">
                <a:avLst/>
              </a:prstGeom>
              <a:ln w="12600">
                <a:solidFill>
                  <a:srgbClr val="000000"/>
                </a:solidFill>
                <a:miter/>
              </a:ln>
            </p:spPr>
            <p:style>
              <a:lnRef idx="0"/>
              <a:fillRef idx="0"/>
              <a:effectRef idx="0"/>
              <a:fontRef idx="minor"/>
            </p:style>
            <p:txBody>
              <a:bodyPr lIns="90000" rIns="90000" tIns="-43560" bIns="-43560" anchor="t" anchorCtr="1">
                <a:noAutofit/>
              </a:bodyPr>
              <a:p>
                <a:endParaRPr b="0" lang="fr-FR" sz="1800" spc="-1" strike="noStrike">
                  <a:solidFill>
                    <a:srgbClr val="000000"/>
                  </a:solidFill>
                  <a:latin typeface="Arial"/>
                </a:endParaRPr>
              </a:p>
            </p:txBody>
          </p:sp>
          <p:sp>
            <p:nvSpPr>
              <p:cNvPr id="972" name="Line 37"/>
              <p:cNvSpPr/>
              <p:nvPr/>
            </p:nvSpPr>
            <p:spPr>
              <a:xfrm>
                <a:off x="652320" y="5013360"/>
                <a:ext cx="8295840" cy="1800"/>
              </a:xfrm>
              <a:prstGeom prst="line">
                <a:avLst/>
              </a:prstGeom>
              <a:ln w="12600">
                <a:solidFill>
                  <a:srgbClr val="000000"/>
                </a:solidFill>
                <a:miter/>
              </a:ln>
            </p:spPr>
            <p:style>
              <a:lnRef idx="0"/>
              <a:fillRef idx="0"/>
              <a:effectRef idx="0"/>
              <a:fontRef idx="minor"/>
            </p:style>
            <p:txBody>
              <a:bodyPr lIns="90000" rIns="90000" tIns="-43200" bIns="-43200" anchor="t" anchorCtr="1">
                <a:noAutofit/>
              </a:bodyPr>
              <a:p>
                <a:endParaRPr b="0" lang="fr-FR" sz="1800" spc="-1" strike="noStrike">
                  <a:solidFill>
                    <a:srgbClr val="000000"/>
                  </a:solidFill>
                  <a:latin typeface="Arial"/>
                </a:endParaRPr>
              </a:p>
            </p:txBody>
          </p:sp>
          <p:sp>
            <p:nvSpPr>
              <p:cNvPr id="973" name="Line 38"/>
              <p:cNvSpPr/>
              <p:nvPr/>
            </p:nvSpPr>
            <p:spPr>
              <a:xfrm>
                <a:off x="652320" y="5690880"/>
                <a:ext cx="8295840" cy="1440"/>
              </a:xfrm>
              <a:prstGeom prst="line">
                <a:avLst/>
              </a:prstGeom>
              <a:ln w="12600">
                <a:solidFill>
                  <a:srgbClr val="000000"/>
                </a:solidFill>
                <a:miter/>
              </a:ln>
            </p:spPr>
            <p:style>
              <a:lnRef idx="0"/>
              <a:fillRef idx="0"/>
              <a:effectRef idx="0"/>
              <a:fontRef idx="minor"/>
            </p:style>
            <p:txBody>
              <a:bodyPr lIns="90000" rIns="90000" tIns="-43560" bIns="-43560" anchor="t" anchorCtr="1">
                <a:noAutofit/>
              </a:bodyPr>
              <a:p>
                <a:endParaRPr b="0" lang="fr-FR" sz="1800" spc="-1" strike="noStrike">
                  <a:solidFill>
                    <a:srgbClr val="000000"/>
                  </a:solidFill>
                  <a:latin typeface="Arial"/>
                </a:endParaRPr>
              </a:p>
            </p:txBody>
          </p:sp>
          <p:sp>
            <p:nvSpPr>
              <p:cNvPr id="974" name="Line 39"/>
              <p:cNvSpPr/>
              <p:nvPr/>
            </p:nvSpPr>
            <p:spPr>
              <a:xfrm>
                <a:off x="652320" y="6368040"/>
                <a:ext cx="8295840" cy="1800"/>
              </a:xfrm>
              <a:prstGeom prst="line">
                <a:avLst/>
              </a:prstGeom>
              <a:ln w="28440">
                <a:solidFill>
                  <a:srgbClr val="000000"/>
                </a:solidFill>
                <a:miter/>
              </a:ln>
            </p:spPr>
            <p:style>
              <a:lnRef idx="0"/>
              <a:fillRef idx="0"/>
              <a:effectRef idx="0"/>
              <a:fontRef idx="minor"/>
            </p:style>
            <p:txBody>
              <a:bodyPr lIns="90000" rIns="90000" tIns="-43200" bIns="-43200" anchor="t" anchorCtr="1">
                <a:noAutofit/>
              </a:bodyPr>
              <a:p>
                <a:endParaRPr b="0" lang="fr-FR" sz="1800" spc="-1" strike="noStrike">
                  <a:solidFill>
                    <a:srgbClr val="000000"/>
                  </a:solidFill>
                  <a:latin typeface="Arial"/>
                </a:endParaRPr>
              </a:p>
            </p:txBody>
          </p:sp>
          <p:sp>
            <p:nvSpPr>
              <p:cNvPr id="975" name="Line 40"/>
              <p:cNvSpPr/>
              <p:nvPr/>
            </p:nvSpPr>
            <p:spPr>
              <a:xfrm>
                <a:off x="652320" y="685440"/>
                <a:ext cx="1440" cy="5682600"/>
              </a:xfrm>
              <a:prstGeom prst="line">
                <a:avLst/>
              </a:prstGeom>
              <a:ln w="2844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76" name="Line 41"/>
              <p:cNvSpPr/>
              <p:nvPr/>
            </p:nvSpPr>
            <p:spPr>
              <a:xfrm>
                <a:off x="2837520" y="685440"/>
                <a:ext cx="1800" cy="5682600"/>
              </a:xfrm>
              <a:prstGeom prst="line">
                <a:avLst/>
              </a:prstGeom>
              <a:ln w="1260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77" name="Line 42"/>
              <p:cNvSpPr/>
              <p:nvPr/>
            </p:nvSpPr>
            <p:spPr>
              <a:xfrm>
                <a:off x="4725360" y="685440"/>
                <a:ext cx="1440" cy="5682600"/>
              </a:xfrm>
              <a:prstGeom prst="line">
                <a:avLst/>
              </a:prstGeom>
              <a:ln w="1260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78" name="Line 43"/>
              <p:cNvSpPr/>
              <p:nvPr/>
            </p:nvSpPr>
            <p:spPr>
              <a:xfrm>
                <a:off x="6614280" y="685440"/>
                <a:ext cx="1440" cy="5682600"/>
              </a:xfrm>
              <a:prstGeom prst="line">
                <a:avLst/>
              </a:prstGeom>
              <a:ln w="1260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79" name="Line 44"/>
              <p:cNvSpPr/>
              <p:nvPr/>
            </p:nvSpPr>
            <p:spPr>
              <a:xfrm>
                <a:off x="8948160" y="685440"/>
                <a:ext cx="1440" cy="5682600"/>
              </a:xfrm>
              <a:prstGeom prst="line">
                <a:avLst/>
              </a:prstGeom>
              <a:ln w="28440">
                <a:solidFill>
                  <a:srgbClr val="000000"/>
                </a:solidFill>
                <a:miter/>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grpSp>
        <p:sp>
          <p:nvSpPr>
            <p:cNvPr id="980" name="Line 45"/>
            <p:cNvSpPr/>
            <p:nvPr/>
          </p:nvSpPr>
          <p:spPr>
            <a:xfrm>
              <a:off x="3002400" y="3886920"/>
              <a:ext cx="1440" cy="761760"/>
            </a:xfrm>
            <a:prstGeom prst="line">
              <a:avLst/>
            </a:prstGeom>
            <a:ln w="38100">
              <a:solidFill>
                <a:srgbClr val="000099"/>
              </a:solidFill>
              <a:miter/>
              <a:tailEnd len="med" type="triangle" w="me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81" name="Line 46"/>
            <p:cNvSpPr/>
            <p:nvPr/>
          </p:nvSpPr>
          <p:spPr>
            <a:xfrm>
              <a:off x="6400800" y="3820680"/>
              <a:ext cx="1440" cy="761760"/>
            </a:xfrm>
            <a:prstGeom prst="line">
              <a:avLst/>
            </a:prstGeom>
            <a:ln w="38100">
              <a:solidFill>
                <a:srgbClr val="000099"/>
              </a:solidFill>
              <a:miter/>
              <a:tailEnd len="med" type="triangle" w="me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82" name="Line 47"/>
            <p:cNvSpPr/>
            <p:nvPr/>
          </p:nvSpPr>
          <p:spPr>
            <a:xfrm>
              <a:off x="8750880" y="3820680"/>
              <a:ext cx="1440" cy="761760"/>
            </a:xfrm>
            <a:prstGeom prst="line">
              <a:avLst/>
            </a:prstGeom>
            <a:ln w="38100">
              <a:solidFill>
                <a:srgbClr val="000099"/>
              </a:solidFill>
              <a:miter/>
              <a:tailEnd len="med" type="triangle" w="me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83" name="Line 48"/>
            <p:cNvSpPr/>
            <p:nvPr/>
          </p:nvSpPr>
          <p:spPr>
            <a:xfrm flipV="1">
              <a:off x="4546080" y="3886920"/>
              <a:ext cx="417600" cy="660960"/>
            </a:xfrm>
            <a:prstGeom prst="line">
              <a:avLst/>
            </a:prstGeom>
            <a:ln w="38160">
              <a:solidFill>
                <a:srgbClr val="000099"/>
              </a:solidFill>
              <a:miter/>
              <a:tailEnd len="med" type="triangle" w="me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984" name="Line 49"/>
            <p:cNvSpPr/>
            <p:nvPr/>
          </p:nvSpPr>
          <p:spPr>
            <a:xfrm flipV="1">
              <a:off x="6441120" y="3886920"/>
              <a:ext cx="417600" cy="659520"/>
            </a:xfrm>
            <a:prstGeom prst="line">
              <a:avLst/>
            </a:prstGeom>
            <a:ln w="38160">
              <a:solidFill>
                <a:srgbClr val="000099"/>
              </a:solidFill>
              <a:miter/>
              <a:tailEnd len="med" type="triangle" w="me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grpSp>
      <p:sp>
        <p:nvSpPr>
          <p:cNvPr id="985" name="Rectangle 52"/>
          <p:cNvSpPr/>
          <p:nvPr/>
        </p:nvSpPr>
        <p:spPr>
          <a:xfrm>
            <a:off x="6930720" y="5482800"/>
            <a:ext cx="166680" cy="36000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Tree>
  </p:cSld>
  <p:transition spd="med">
    <p:diamond/>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6" name="Picture 3" descr=""/>
          <p:cNvPicPr/>
          <p:nvPr/>
        </p:nvPicPr>
        <p:blipFill>
          <a:blip r:embed="rId1"/>
          <a:stretch/>
        </p:blipFill>
        <p:spPr>
          <a:xfrm>
            <a:off x="323640" y="260640"/>
            <a:ext cx="8568360" cy="640800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7" name="Picture 2" descr=""/>
          <p:cNvPicPr/>
          <p:nvPr/>
        </p:nvPicPr>
        <p:blipFill>
          <a:blip r:embed="rId1"/>
          <a:stretch/>
        </p:blipFill>
        <p:spPr>
          <a:xfrm>
            <a:off x="305640" y="2853000"/>
            <a:ext cx="8675640" cy="3854160"/>
          </a:xfrm>
          <a:prstGeom prst="rect">
            <a:avLst/>
          </a:prstGeom>
          <a:ln w="0">
            <a:noFill/>
          </a:ln>
        </p:spPr>
      </p:pic>
      <p:sp>
        <p:nvSpPr>
          <p:cNvPr id="988" name="ZoneTexte 3"/>
          <p:cNvSpPr/>
          <p:nvPr/>
        </p:nvSpPr>
        <p:spPr>
          <a:xfrm>
            <a:off x="755640" y="620640"/>
            <a:ext cx="46796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376092"/>
                </a:solidFill>
                <a:latin typeface="Calibri"/>
                <a:ea typeface="DejaVu Sans"/>
              </a:rPr>
              <a:t>Les étapes de la démarche d’ingénierie de formation</a:t>
            </a:r>
            <a:endParaRPr b="0" lang="fr-FR" sz="2400" spc="-1" strike="noStrike">
              <a:solidFill>
                <a:srgbClr val="000000"/>
              </a:solidFill>
              <a:latin typeface="Arial"/>
            </a:endParaRPr>
          </a:p>
        </p:txBody>
      </p:sp>
      <p:pic>
        <p:nvPicPr>
          <p:cNvPr id="989" name="Image 4" descr=""/>
          <p:cNvPicPr/>
          <p:nvPr/>
        </p:nvPicPr>
        <p:blipFill>
          <a:blip r:embed="rId2"/>
          <a:stretch/>
        </p:blipFill>
        <p:spPr>
          <a:xfrm>
            <a:off x="4428000" y="620640"/>
            <a:ext cx="4416120" cy="1871640"/>
          </a:xfrm>
          <a:prstGeom prst="rect">
            <a:avLst/>
          </a:prstGeom>
          <a:ln w="0">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0"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Analyser</a:t>
            </a:r>
            <a:endParaRPr b="0" lang="fr-FR" sz="4400" spc="-1" strike="noStrike">
              <a:solidFill>
                <a:srgbClr val="000000"/>
              </a:solidFill>
              <a:latin typeface="Arial"/>
            </a:endParaRPr>
          </a:p>
        </p:txBody>
      </p:sp>
      <p:sp>
        <p:nvSpPr>
          <p:cNvPr id="991" name="PlaceHolder 2"/>
          <p:cNvSpPr>
            <a:spLocks noGrp="1"/>
          </p:cNvSpPr>
          <p:nvPr>
            <p:ph/>
          </p:nvPr>
        </p:nvSpPr>
        <p:spPr>
          <a:xfrm>
            <a:off x="457200" y="2375280"/>
            <a:ext cx="8228880" cy="3750120"/>
          </a:xfrm>
          <a:prstGeom prst="rect">
            <a:avLst/>
          </a:prstGeom>
          <a:noFill/>
          <a:ln w="0">
            <a:noFill/>
          </a:ln>
        </p:spPr>
        <p:txBody>
          <a:bodyPr lIns="90000" rIns="90000" tIns="45000" bIns="45000" anchor="t">
            <a:noAutofit/>
          </a:bodyPr>
          <a:p>
            <a:pPr indent="0" algn="just">
              <a:lnSpc>
                <a:spcPct val="100000"/>
              </a:lnSpc>
              <a:spcBef>
                <a:spcPts val="561"/>
              </a:spcBef>
              <a:buNone/>
              <a:tabLst>
                <a:tab algn="l" pos="0"/>
              </a:tabLst>
            </a:pPr>
            <a:r>
              <a:rPr b="0" lang="fr-FR" sz="2800" spc="-1" strike="noStrike">
                <a:solidFill>
                  <a:srgbClr val="000000"/>
                </a:solidFill>
                <a:latin typeface="Calibri"/>
              </a:rPr>
              <a:t>Il s'agit de l'analyse de la demande et de son contexte. C'est une compréhension fine de l'environnement, du cadre socioprofessionnel, des objectifs des commanditaires. Elle pour but de déterminer les besoins de formation et de déterminer les objectifs opératoires attendus et de les formuler en termes de résultats attendus.</a:t>
            </a:r>
            <a:endParaRPr b="0" lang="fr-FR" sz="28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992" name="Image 3" descr=""/>
          <p:cNvPicPr/>
          <p:nvPr/>
        </p:nvPicPr>
        <p:blipFill>
          <a:blip r:embed="rId1"/>
          <a:stretch/>
        </p:blipFill>
        <p:spPr>
          <a:xfrm>
            <a:off x="6660360" y="0"/>
            <a:ext cx="2092320" cy="2343600"/>
          </a:xfrm>
          <a:prstGeom prst="rect">
            <a:avLst/>
          </a:prstGeom>
          <a:ln w="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3" name="PlaceHolder 1"/>
          <p:cNvSpPr>
            <a:spLocks noGrp="1"/>
          </p:cNvSpPr>
          <p:nvPr>
            <p:ph type="title"/>
          </p:nvPr>
        </p:nvSpPr>
        <p:spPr>
          <a:xfrm>
            <a:off x="457200" y="274680"/>
            <a:ext cx="8228880" cy="633240"/>
          </a:xfrm>
          <a:prstGeom prst="rect">
            <a:avLst/>
          </a:prstGeom>
          <a:noFill/>
          <a:ln w="0">
            <a:noFill/>
          </a:ln>
        </p:spPr>
        <p:txBody>
          <a:bodyPr lIns="90000" rIns="90000" tIns="45000" bIns="45000" anchor="ctr">
            <a:normAutofit fontScale="81111"/>
          </a:bodyPr>
          <a:p>
            <a:pPr indent="0" algn="ctr">
              <a:lnSpc>
                <a:spcPct val="100000"/>
              </a:lnSpc>
              <a:buNone/>
            </a:pPr>
            <a:r>
              <a:rPr b="0" lang="fr-FR" sz="4400" spc="-1" strike="noStrike">
                <a:solidFill>
                  <a:srgbClr val="000000"/>
                </a:solidFill>
                <a:latin typeface="Calibri"/>
              </a:rPr>
              <a:t>Concevoir</a:t>
            </a:r>
            <a:endParaRPr b="0" lang="fr-FR" sz="4400" spc="-1" strike="noStrike">
              <a:solidFill>
                <a:srgbClr val="000000"/>
              </a:solidFill>
              <a:latin typeface="Arial"/>
            </a:endParaRPr>
          </a:p>
        </p:txBody>
      </p:sp>
      <p:sp>
        <p:nvSpPr>
          <p:cNvPr id="994" name="PlaceHolder 2"/>
          <p:cNvSpPr>
            <a:spLocks noGrp="1"/>
          </p:cNvSpPr>
          <p:nvPr>
            <p:ph/>
          </p:nvPr>
        </p:nvSpPr>
        <p:spPr>
          <a:xfrm>
            <a:off x="440280" y="1484640"/>
            <a:ext cx="8228880" cy="4525200"/>
          </a:xfrm>
          <a:prstGeom prst="rect">
            <a:avLst/>
          </a:prstGeom>
          <a:noFill/>
          <a:ln w="0">
            <a:noFill/>
          </a:ln>
        </p:spPr>
        <p:txBody>
          <a:bodyPr lIns="90000" rIns="90000" tIns="45000" bIns="45000" anchor="t">
            <a:normAutofit fontScale="81111" lnSpcReduction="10000"/>
          </a:bodyPr>
          <a:p>
            <a:pPr indent="0">
              <a:lnSpc>
                <a:spcPct val="100000"/>
              </a:lnSpc>
              <a:spcBef>
                <a:spcPts val="479"/>
              </a:spcBef>
              <a:buNone/>
              <a:tabLst>
                <a:tab algn="l" pos="0"/>
              </a:tabLst>
            </a:pPr>
            <a:r>
              <a:rPr b="0" lang="fr-FR" sz="2400" spc="-1" strike="noStrike">
                <a:solidFill>
                  <a:srgbClr val="000000"/>
                </a:solidFill>
                <a:latin typeface="Calibri"/>
              </a:rPr>
              <a:t>Il s’agit d'imaginer des dispositifs innovants, de créer des actions spécifiques et adaptées à l'environnement étudié précédemment. Cette étape, et les différents éléments de réflexion et de construction, est négociée avec le commanditaire par le biais d'avant-projets.</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Le projet comprendra :</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les objectifs généraux et opérationnels ;</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les acteurs concernés par le projet ;</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l'organisation générale de l'action ou du dispositif,</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le calendrier et délais de réalisation,</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les moyens, disponibles et nécessaires, à mettre en oeuvre,</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les résultats attendus (quantitatifs et qualitatifs)</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le dispositif d'évaluation aux différentes étapes avec les critères et les modalités ;</a:t>
            </a:r>
            <a:endParaRPr b="0" lang="fr-FR" sz="2400" spc="-1" strike="noStrike">
              <a:solidFill>
                <a:srgbClr val="000000"/>
              </a:solidFill>
              <a:latin typeface="Arial"/>
            </a:endParaRPr>
          </a:p>
          <a:p>
            <a:pPr indent="0">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l'évaluation finale.</a:t>
            </a:r>
            <a:endParaRPr b="0" lang="fr-FR" sz="2400" spc="-1" strike="noStrike">
              <a:solidFill>
                <a:srgbClr val="000000"/>
              </a:solidFill>
              <a:latin typeface="Arial"/>
            </a:endParaRPr>
          </a:p>
        </p:txBody>
      </p:sp>
      <p:pic>
        <p:nvPicPr>
          <p:cNvPr id="995" name="Image 3" descr=""/>
          <p:cNvPicPr/>
          <p:nvPr/>
        </p:nvPicPr>
        <p:blipFill>
          <a:blip r:embed="rId1"/>
          <a:stretch/>
        </p:blipFill>
        <p:spPr>
          <a:xfrm>
            <a:off x="6588360" y="188640"/>
            <a:ext cx="2192400" cy="1285920"/>
          </a:xfrm>
          <a:prstGeom prst="rect">
            <a:avLst/>
          </a:prstGeom>
          <a:ln w="0">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6" name="PlaceHolder 1"/>
          <p:cNvSpPr>
            <a:spLocks noGrp="1"/>
          </p:cNvSpPr>
          <p:nvPr>
            <p:ph type="title"/>
          </p:nvPr>
        </p:nvSpPr>
        <p:spPr>
          <a:xfrm>
            <a:off x="457200" y="274680"/>
            <a:ext cx="8228880" cy="489240"/>
          </a:xfrm>
          <a:prstGeom prst="rect">
            <a:avLst/>
          </a:prstGeom>
          <a:noFill/>
          <a:ln w="0">
            <a:noFill/>
          </a:ln>
        </p:spPr>
        <p:txBody>
          <a:bodyPr lIns="90000" rIns="90000" tIns="45000" bIns="45000" anchor="ctr">
            <a:normAutofit fontScale="62222"/>
          </a:bodyPr>
          <a:p>
            <a:pPr indent="0" algn="ctr">
              <a:lnSpc>
                <a:spcPct val="100000"/>
              </a:lnSpc>
              <a:buNone/>
            </a:pPr>
            <a:r>
              <a:rPr b="0" lang="fr-FR" sz="4400" spc="-1" strike="noStrike">
                <a:solidFill>
                  <a:srgbClr val="000000"/>
                </a:solidFill>
                <a:latin typeface="Calibri"/>
              </a:rPr>
              <a:t>Réaliser</a:t>
            </a:r>
            <a:endParaRPr b="0" lang="fr-FR" sz="4400" spc="-1" strike="noStrike">
              <a:solidFill>
                <a:srgbClr val="000000"/>
              </a:solidFill>
              <a:latin typeface="Arial"/>
            </a:endParaRPr>
          </a:p>
        </p:txBody>
      </p:sp>
      <p:sp>
        <p:nvSpPr>
          <p:cNvPr id="997" name="PlaceHolder 2"/>
          <p:cNvSpPr>
            <a:spLocks noGrp="1"/>
          </p:cNvSpPr>
          <p:nvPr>
            <p:ph/>
          </p:nvPr>
        </p:nvSpPr>
        <p:spPr>
          <a:xfrm>
            <a:off x="611640" y="1052640"/>
            <a:ext cx="8228880" cy="5400000"/>
          </a:xfrm>
          <a:prstGeom prst="rect">
            <a:avLst/>
          </a:prstGeom>
          <a:noFill/>
          <a:ln w="0">
            <a:noFill/>
          </a:ln>
        </p:spPr>
        <p:txBody>
          <a:bodyPr lIns="90000" rIns="90000" tIns="45000" bIns="45000" anchor="t">
            <a:normAutofit/>
          </a:bodyPr>
          <a:p>
            <a:pPr indent="0">
              <a:lnSpc>
                <a:spcPct val="100000"/>
              </a:lnSpc>
              <a:spcBef>
                <a:spcPts val="561"/>
              </a:spcBef>
              <a:buNone/>
              <a:tabLst>
                <a:tab algn="l" pos="0"/>
              </a:tabLst>
            </a:pPr>
            <a:r>
              <a:rPr b="0" lang="fr-FR" sz="2800" spc="-1" strike="noStrike">
                <a:solidFill>
                  <a:srgbClr val="000000"/>
                </a:solidFill>
                <a:latin typeface="Calibri"/>
              </a:rPr>
              <a:t>Durant cette étape, le responsable de l'ingénierie de la formation devra assurer trois grandes activités : </a:t>
            </a:r>
            <a:endParaRPr b="0" lang="fr-FR" sz="2800" spc="-1" strike="noStrike">
              <a:solidFill>
                <a:srgbClr val="000000"/>
              </a:solidFill>
              <a:latin typeface="Arial"/>
            </a:endParaRPr>
          </a:p>
          <a:p>
            <a:pPr indent="0">
              <a:lnSpc>
                <a:spcPct val="100000"/>
              </a:lnSpc>
              <a:spcBef>
                <a:spcPts val="561"/>
              </a:spcBef>
              <a:buNone/>
              <a:tabLst>
                <a:tab algn="l" pos="0"/>
              </a:tabLst>
            </a:pPr>
            <a:r>
              <a:rPr b="1" lang="fr-FR" sz="2800" spc="-1" strike="noStrike">
                <a:solidFill>
                  <a:srgbClr val="000000"/>
                </a:solidFill>
                <a:latin typeface="Calibri"/>
              </a:rPr>
              <a:t>L'animation</a:t>
            </a:r>
            <a:endParaRPr b="0" lang="fr-FR" sz="2800" spc="-1" strike="noStrike">
              <a:solidFill>
                <a:srgbClr val="000000"/>
              </a:solidFill>
              <a:latin typeface="Arial"/>
            </a:endParaRPr>
          </a:p>
          <a:p>
            <a:pPr marL="399960" indent="0">
              <a:lnSpc>
                <a:spcPct val="100000"/>
              </a:lnSpc>
              <a:spcBef>
                <a:spcPts val="380"/>
              </a:spcBef>
              <a:buNone/>
              <a:tabLst>
                <a:tab algn="l" pos="0"/>
              </a:tabLst>
            </a:pPr>
            <a:r>
              <a:rPr b="0" lang="fr-FR" sz="1900" spc="-1" strike="noStrike">
                <a:solidFill>
                  <a:srgbClr val="000000"/>
                </a:solidFill>
                <a:latin typeface="Calibri"/>
              </a:rPr>
              <a:t> – </a:t>
            </a:r>
            <a:r>
              <a:rPr b="0" lang="fr-FR" sz="1900" spc="-1" strike="noStrike">
                <a:solidFill>
                  <a:srgbClr val="000000"/>
                </a:solidFill>
                <a:latin typeface="Calibri"/>
              </a:rPr>
              <a:t>la mise en œuvre les partenariats ;</a:t>
            </a:r>
            <a:endParaRPr b="0" lang="fr-FR" sz="1900" spc="-1" strike="noStrike">
              <a:solidFill>
                <a:srgbClr val="000000"/>
              </a:solidFill>
              <a:latin typeface="Arial"/>
            </a:endParaRPr>
          </a:p>
          <a:p>
            <a:pPr marL="399960" indent="0">
              <a:lnSpc>
                <a:spcPct val="100000"/>
              </a:lnSpc>
              <a:spcBef>
                <a:spcPts val="380"/>
              </a:spcBef>
              <a:buNone/>
              <a:tabLst>
                <a:tab algn="l" pos="0"/>
              </a:tabLst>
            </a:pPr>
            <a:r>
              <a:rPr b="0" lang="fr-FR" sz="1900" spc="-1" strike="noStrike">
                <a:solidFill>
                  <a:srgbClr val="000000"/>
                </a:solidFill>
                <a:latin typeface="Calibri"/>
              </a:rPr>
              <a:t>– </a:t>
            </a:r>
            <a:r>
              <a:rPr b="0" lang="fr-FR" sz="1900" spc="-1" strike="noStrike">
                <a:solidFill>
                  <a:srgbClr val="000000"/>
                </a:solidFill>
                <a:latin typeface="Calibri"/>
              </a:rPr>
              <a:t>le recrutement, la mobilisation et l'animation d'une équipe pluridisciplinaire </a:t>
            </a:r>
            <a:endParaRPr b="0" lang="fr-FR" sz="1900" spc="-1" strike="noStrike">
              <a:solidFill>
                <a:srgbClr val="000000"/>
              </a:solidFill>
              <a:latin typeface="Arial"/>
            </a:endParaRPr>
          </a:p>
          <a:p>
            <a:pPr marL="399960" indent="0">
              <a:lnSpc>
                <a:spcPct val="100000"/>
              </a:lnSpc>
              <a:spcBef>
                <a:spcPts val="380"/>
              </a:spcBef>
              <a:buNone/>
              <a:tabLst>
                <a:tab algn="l" pos="0"/>
              </a:tabLst>
            </a:pPr>
            <a:r>
              <a:rPr b="0" lang="fr-FR" sz="1900" spc="-1" strike="noStrike">
                <a:solidFill>
                  <a:srgbClr val="000000"/>
                </a:solidFill>
                <a:latin typeface="Calibri"/>
              </a:rPr>
              <a:t>– </a:t>
            </a:r>
            <a:r>
              <a:rPr b="0" lang="fr-FR" sz="1900" spc="-1" strike="noStrike">
                <a:solidFill>
                  <a:srgbClr val="000000"/>
                </a:solidFill>
                <a:latin typeface="Calibri"/>
              </a:rPr>
              <a:t>la coordination des différentes parties du projet.</a:t>
            </a:r>
            <a:endParaRPr b="0" lang="fr-FR" sz="1900" spc="-1" strike="noStrike">
              <a:solidFill>
                <a:srgbClr val="000000"/>
              </a:solidFill>
              <a:latin typeface="Arial"/>
            </a:endParaRPr>
          </a:p>
          <a:p>
            <a:pPr marL="399960" indent="0" algn="just">
              <a:lnSpc>
                <a:spcPct val="100000"/>
              </a:lnSpc>
              <a:spcBef>
                <a:spcPts val="561"/>
              </a:spcBef>
              <a:buNone/>
              <a:tabLst>
                <a:tab algn="l" pos="0"/>
              </a:tabLst>
            </a:pPr>
            <a:r>
              <a:rPr b="1" lang="fr-FR" sz="2800" spc="-1" strike="noStrike">
                <a:solidFill>
                  <a:srgbClr val="000000"/>
                </a:solidFill>
                <a:latin typeface="Calibri"/>
              </a:rPr>
              <a:t>Le pilotage</a:t>
            </a:r>
            <a:endParaRPr b="0" lang="fr-FR" sz="2800" spc="-1" strike="noStrike">
              <a:solidFill>
                <a:srgbClr val="000000"/>
              </a:solidFill>
              <a:latin typeface="Arial"/>
            </a:endParaRPr>
          </a:p>
          <a:p>
            <a:pPr marL="399960" indent="0">
              <a:lnSpc>
                <a:spcPct val="100000"/>
              </a:lnSpc>
              <a:spcBef>
                <a:spcPts val="340"/>
              </a:spcBef>
              <a:buNone/>
              <a:tabLst>
                <a:tab algn="l" pos="0"/>
              </a:tabLst>
            </a:pPr>
            <a:r>
              <a:rPr b="0" lang="fr-FR" sz="1700" spc="-1" strike="noStrike">
                <a:solidFill>
                  <a:srgbClr val="000000"/>
                </a:solidFill>
                <a:latin typeface="Calibri"/>
              </a:rPr>
              <a:t>- l'ajustement régulier des moyens aux buts ;</a:t>
            </a:r>
            <a:endParaRPr b="0" lang="fr-FR" sz="1700" spc="-1" strike="noStrike">
              <a:solidFill>
                <a:srgbClr val="000000"/>
              </a:solidFill>
              <a:latin typeface="Arial"/>
            </a:endParaRPr>
          </a:p>
          <a:p>
            <a:pPr marL="399960" indent="0">
              <a:lnSpc>
                <a:spcPct val="100000"/>
              </a:lnSpc>
              <a:spcBef>
                <a:spcPts val="340"/>
              </a:spcBef>
              <a:buNone/>
              <a:tabLst>
                <a:tab algn="l" pos="0"/>
              </a:tabLst>
            </a:pPr>
            <a:r>
              <a:rPr b="0" lang="fr-FR" sz="1700" spc="-1" strike="noStrike">
                <a:solidFill>
                  <a:srgbClr val="000000"/>
                </a:solidFill>
                <a:latin typeface="Calibri"/>
              </a:rPr>
              <a:t>- la logistique matérielle et humaine ;</a:t>
            </a:r>
            <a:endParaRPr b="0" lang="fr-FR" sz="1700" spc="-1" strike="noStrike">
              <a:solidFill>
                <a:srgbClr val="000000"/>
              </a:solidFill>
              <a:latin typeface="Arial"/>
            </a:endParaRPr>
          </a:p>
          <a:p>
            <a:pPr marL="399960" indent="0">
              <a:lnSpc>
                <a:spcPct val="100000"/>
              </a:lnSpc>
              <a:spcBef>
                <a:spcPts val="340"/>
              </a:spcBef>
              <a:buNone/>
              <a:tabLst>
                <a:tab algn="l" pos="0"/>
              </a:tabLst>
            </a:pPr>
            <a:r>
              <a:rPr b="0" lang="fr-FR" sz="1700" spc="-1" strike="noStrike">
                <a:solidFill>
                  <a:srgbClr val="000000"/>
                </a:solidFill>
                <a:latin typeface="Calibri"/>
              </a:rPr>
              <a:t>- l'optimisation de méthodes de travail et l'enchaînement des actions ;</a:t>
            </a:r>
            <a:endParaRPr b="0" lang="fr-FR" sz="1700" spc="-1" strike="noStrike">
              <a:solidFill>
                <a:srgbClr val="000000"/>
              </a:solidFill>
              <a:latin typeface="Arial"/>
            </a:endParaRPr>
          </a:p>
          <a:p>
            <a:pPr marL="399960" indent="0">
              <a:lnSpc>
                <a:spcPct val="100000"/>
              </a:lnSpc>
              <a:spcBef>
                <a:spcPts val="340"/>
              </a:spcBef>
              <a:buNone/>
              <a:tabLst>
                <a:tab algn="l" pos="0"/>
              </a:tabLst>
            </a:pPr>
            <a:r>
              <a:rPr b="0" lang="fr-FR" sz="1700" spc="-1" strike="noStrike">
                <a:solidFill>
                  <a:srgbClr val="000000"/>
                </a:solidFill>
                <a:latin typeface="Calibri"/>
              </a:rPr>
              <a:t>- la création et l'utilisation de tableaux de bord ;</a:t>
            </a:r>
            <a:endParaRPr b="0" lang="fr-FR" sz="1700" spc="-1" strike="noStrike">
              <a:solidFill>
                <a:srgbClr val="000000"/>
              </a:solidFill>
              <a:latin typeface="Arial"/>
            </a:endParaRPr>
          </a:p>
          <a:p>
            <a:pPr marL="399960" indent="0">
              <a:lnSpc>
                <a:spcPct val="100000"/>
              </a:lnSpc>
              <a:spcBef>
                <a:spcPts val="340"/>
              </a:spcBef>
              <a:buNone/>
              <a:tabLst>
                <a:tab algn="l" pos="0"/>
              </a:tabLst>
            </a:pPr>
            <a:r>
              <a:rPr b="0" lang="fr-FR" sz="1700" spc="-1" strike="noStrike">
                <a:solidFill>
                  <a:srgbClr val="000000"/>
                </a:solidFill>
                <a:latin typeface="Calibri"/>
              </a:rPr>
              <a:t>- le suivi pédagogique, organisationnel et financier. </a:t>
            </a:r>
            <a:endParaRPr b="0" lang="fr-FR" sz="1700" spc="-1" strike="noStrike">
              <a:solidFill>
                <a:srgbClr val="000000"/>
              </a:solidFill>
              <a:latin typeface="Arial"/>
            </a:endParaRPr>
          </a:p>
          <a:p>
            <a:pPr marL="399960" indent="0" algn="just">
              <a:lnSpc>
                <a:spcPct val="100000"/>
              </a:lnSpc>
              <a:spcBef>
                <a:spcPts val="561"/>
              </a:spcBef>
              <a:buNone/>
              <a:tabLst>
                <a:tab algn="l" pos="0"/>
              </a:tabLst>
            </a:pPr>
            <a:r>
              <a:rPr b="0" lang="fr-FR" sz="2800" spc="-1" strike="noStrike">
                <a:solidFill>
                  <a:srgbClr val="000000"/>
                </a:solidFill>
                <a:latin typeface="Calibri"/>
              </a:rPr>
              <a:t> </a:t>
            </a:r>
            <a:r>
              <a:rPr b="1" lang="fr-FR" sz="2800" spc="-1" strike="noStrike">
                <a:solidFill>
                  <a:srgbClr val="000000"/>
                </a:solidFill>
                <a:latin typeface="Calibri"/>
              </a:rPr>
              <a:t>La communication.</a:t>
            </a:r>
            <a:endParaRPr b="0" lang="fr-FR" sz="2800" spc="-1" strike="noStrike">
              <a:solidFill>
                <a:srgbClr val="000000"/>
              </a:solidFill>
              <a:latin typeface="Arial"/>
            </a:endParaRPr>
          </a:p>
          <a:p>
            <a:pPr marL="399960" indent="0" algn="just">
              <a:lnSpc>
                <a:spcPct val="100000"/>
              </a:lnSpc>
              <a:spcBef>
                <a:spcPts val="360"/>
              </a:spcBef>
              <a:buNone/>
              <a:tabLst>
                <a:tab algn="l" pos="0"/>
              </a:tabLst>
            </a:pPr>
            <a:r>
              <a:rPr b="0" lang="fr-FR" sz="1800" spc="-1" strike="noStrike">
                <a:solidFill>
                  <a:srgbClr val="000000"/>
                </a:solidFill>
                <a:latin typeface="Calibri"/>
              </a:rPr>
              <a:t>- Qui visera à intéressé et rendre les acteurs  partie prenante du projet</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Evaluer</a:t>
            </a:r>
            <a:endParaRPr b="0" lang="fr-FR" sz="4400" spc="-1" strike="noStrike">
              <a:solidFill>
                <a:srgbClr val="000000"/>
              </a:solidFill>
              <a:latin typeface="Arial"/>
            </a:endParaRPr>
          </a:p>
        </p:txBody>
      </p:sp>
      <p:sp>
        <p:nvSpPr>
          <p:cNvPr id="999"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93333"/>
          </a:bodyPr>
          <a:p>
            <a:pPr indent="0" algn="just">
              <a:lnSpc>
                <a:spcPct val="100000"/>
              </a:lnSpc>
              <a:spcBef>
                <a:spcPts val="561"/>
              </a:spcBef>
              <a:buNone/>
              <a:tabLst>
                <a:tab algn="l" pos="0"/>
              </a:tabLst>
            </a:pPr>
            <a:r>
              <a:rPr b="0" lang="fr-FR" sz="2800" spc="-1" strike="noStrike">
                <a:solidFill>
                  <a:srgbClr val="000000"/>
                </a:solidFill>
                <a:latin typeface="Calibri"/>
              </a:rPr>
              <a:t>L'évaluation permet la comparaison ou la confrontation entre les résultats attendus ou prévus et ceux effectivement atteints, en cours ou en fin de formation.</a:t>
            </a:r>
            <a:endParaRPr b="0" lang="fr-FR" sz="2800" spc="-1" strike="noStrike">
              <a:solidFill>
                <a:srgbClr val="000000"/>
              </a:solidFill>
              <a:latin typeface="Arial"/>
            </a:endParaRPr>
          </a:p>
          <a:p>
            <a:pPr indent="0" algn="just">
              <a:lnSpc>
                <a:spcPct val="100000"/>
              </a:lnSpc>
              <a:spcBef>
                <a:spcPts val="561"/>
              </a:spcBef>
              <a:buNone/>
              <a:tabLst>
                <a:tab algn="l" pos="0"/>
              </a:tabLst>
            </a:pPr>
            <a:endParaRPr b="0" lang="fr-FR" sz="2800" spc="-1" strike="noStrike">
              <a:solidFill>
                <a:srgbClr val="000000"/>
              </a:solidFill>
              <a:latin typeface="Arial"/>
            </a:endParaRPr>
          </a:p>
          <a:p>
            <a:pPr indent="0" algn="just">
              <a:lnSpc>
                <a:spcPct val="100000"/>
              </a:lnSpc>
              <a:spcBef>
                <a:spcPts val="519"/>
              </a:spcBef>
              <a:buNone/>
              <a:tabLst>
                <a:tab algn="l" pos="0"/>
              </a:tabLst>
            </a:pPr>
            <a:r>
              <a:rPr b="0" lang="fr-FR" sz="2600" spc="-1" strike="noStrike">
                <a:solidFill>
                  <a:srgbClr val="000000"/>
                </a:solidFill>
                <a:latin typeface="Calibri"/>
              </a:rPr>
              <a:t>L'évaluation peut se trouver pendant l'action dans le cadre d'une </a:t>
            </a:r>
            <a:r>
              <a:rPr b="1" lang="fr-FR" sz="2600" spc="-1" strike="noStrike">
                <a:solidFill>
                  <a:srgbClr val="000000"/>
                </a:solidFill>
                <a:latin typeface="Calibri"/>
              </a:rPr>
              <a:t>évaluation régulation</a:t>
            </a:r>
            <a:r>
              <a:rPr b="0" lang="fr-FR" sz="2600" spc="-1" strike="noStrike">
                <a:solidFill>
                  <a:srgbClr val="000000"/>
                </a:solidFill>
                <a:latin typeface="Calibri"/>
              </a:rPr>
              <a:t>, c'est l'évaluation en formation. Et en fin d'action pour </a:t>
            </a:r>
            <a:r>
              <a:rPr b="1" lang="fr-FR" sz="2600" spc="-1" strike="noStrike">
                <a:solidFill>
                  <a:srgbClr val="000000"/>
                </a:solidFill>
                <a:latin typeface="Calibri"/>
              </a:rPr>
              <a:t>l'évaluation-contrôle</a:t>
            </a:r>
            <a:r>
              <a:rPr b="0" lang="fr-FR" sz="2600" spc="-1" strike="noStrike">
                <a:solidFill>
                  <a:srgbClr val="000000"/>
                </a:solidFill>
                <a:latin typeface="Calibri"/>
              </a:rPr>
              <a:t>, c'est l'évaluation de la formation.</a:t>
            </a:r>
            <a:endParaRPr b="0" lang="fr-FR" sz="2600" spc="-1" strike="noStrike">
              <a:solidFill>
                <a:srgbClr val="000000"/>
              </a:solidFill>
              <a:latin typeface="Arial"/>
            </a:endParaRPr>
          </a:p>
          <a:p>
            <a:pPr indent="0" algn="just">
              <a:lnSpc>
                <a:spcPct val="100000"/>
              </a:lnSpc>
              <a:spcBef>
                <a:spcPts val="519"/>
              </a:spcBef>
              <a:buNone/>
              <a:tabLst>
                <a:tab algn="l" pos="0"/>
              </a:tabLst>
            </a:pPr>
            <a:r>
              <a:rPr b="0" lang="fr-FR" sz="2600" spc="-1" strike="noStrike">
                <a:solidFill>
                  <a:srgbClr val="000000"/>
                </a:solidFill>
                <a:latin typeface="Calibri"/>
              </a:rPr>
              <a:t>- De même, l'évaluation peut être tournée vers les personnes, le groupe, les objectifs ou vers le dispositif. </a:t>
            </a:r>
            <a:endParaRPr b="0" lang="fr-FR" sz="2600" spc="-1" strike="noStrike">
              <a:solidFill>
                <a:srgbClr val="000000"/>
              </a:solidFill>
              <a:latin typeface="Arial"/>
            </a:endParaRPr>
          </a:p>
          <a:p>
            <a:pPr indent="0" algn="just">
              <a:lnSpc>
                <a:spcPct val="100000"/>
              </a:lnSpc>
              <a:spcBef>
                <a:spcPts val="519"/>
              </a:spcBef>
              <a:buNone/>
              <a:tabLst>
                <a:tab algn="l" pos="0"/>
              </a:tabLst>
            </a:pPr>
            <a:r>
              <a:rPr b="0" lang="fr-FR" sz="2600" spc="-1" strike="noStrike">
                <a:solidFill>
                  <a:srgbClr val="000000"/>
                </a:solidFill>
                <a:latin typeface="Calibri"/>
              </a:rPr>
              <a:t>- L'évaluation peut être qualitative et/ou quantitative.</a:t>
            </a:r>
            <a:endParaRPr b="0" lang="fr-FR" sz="2600" spc="-1" strike="noStrike">
              <a:solidFill>
                <a:srgbClr val="000000"/>
              </a:solidFill>
              <a:latin typeface="Arial"/>
            </a:endParaRPr>
          </a:p>
        </p:txBody>
      </p:sp>
      <p:pic>
        <p:nvPicPr>
          <p:cNvPr id="1000" name="Image 3" descr=""/>
          <p:cNvPicPr/>
          <p:nvPr/>
        </p:nvPicPr>
        <p:blipFill>
          <a:blip r:embed="rId1"/>
          <a:stretch/>
        </p:blipFill>
        <p:spPr>
          <a:xfrm>
            <a:off x="6467040" y="283320"/>
            <a:ext cx="1393920" cy="1224360"/>
          </a:xfrm>
          <a:prstGeom prst="rect">
            <a:avLst/>
          </a:prstGeom>
          <a:ln w="0">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1" name="PlaceHolder 1"/>
          <p:cNvSpPr>
            <a:spLocks noGrp="1"/>
          </p:cNvSpPr>
          <p:nvPr>
            <p:ph type="title"/>
          </p:nvPr>
        </p:nvSpPr>
        <p:spPr>
          <a:xfrm>
            <a:off x="467640" y="260640"/>
            <a:ext cx="8290440" cy="791280"/>
          </a:xfrm>
          <a:prstGeom prst="rect">
            <a:avLst/>
          </a:prstGeom>
          <a:noFill/>
          <a:ln w="0">
            <a:noFill/>
          </a:ln>
        </p:spPr>
        <p:txBody>
          <a:bodyPr lIns="90000" rIns="90000" tIns="45000" bIns="45000" anchor="ctr">
            <a:noAutofit/>
          </a:bodyPr>
          <a:p>
            <a:pPr indent="0" algn="ctr">
              <a:lnSpc>
                <a:spcPct val="100000"/>
              </a:lnSpc>
              <a:buNone/>
            </a:pPr>
            <a:br>
              <a:rPr sz="2400"/>
            </a:br>
            <a:r>
              <a:rPr b="1" lang="fr-FR" sz="2400" spc="-1" strike="noStrike" cap="small">
                <a:solidFill>
                  <a:srgbClr val="000000"/>
                </a:solidFill>
                <a:latin typeface="Calibri"/>
              </a:rPr>
              <a:t>Les dynamiques de projet et du sujet en fonction des approches pédagogiques</a:t>
            </a:r>
            <a:br>
              <a:rPr sz="2400"/>
            </a:br>
            <a:endParaRPr b="0" lang="fr-FR" sz="2400" spc="-1" strike="noStrike">
              <a:solidFill>
                <a:srgbClr val="000000"/>
              </a:solidFill>
              <a:latin typeface="Arial"/>
            </a:endParaRPr>
          </a:p>
        </p:txBody>
      </p:sp>
      <p:graphicFrame>
        <p:nvGraphicFramePr>
          <p:cNvPr id="1002" name="Espace réservé du contenu 3"/>
          <p:cNvGraphicFramePr/>
          <p:nvPr/>
        </p:nvGraphicFramePr>
        <p:xfrm>
          <a:off x="457200" y="1412640"/>
          <a:ext cx="8228880" cy="4968360"/>
        </p:xfrm>
        <a:graphic>
          <a:graphicData uri="http://schemas.openxmlformats.org/drawingml/2006/table">
            <a:tbl>
              <a:tblPr/>
              <a:tblGrid>
                <a:gridCol w="1571760"/>
                <a:gridCol w="1488240"/>
                <a:gridCol w="1321560"/>
                <a:gridCol w="1986480"/>
                <a:gridCol w="1861200"/>
              </a:tblGrid>
              <a:tr h="584280">
                <a:tc>
                  <a:txBody>
                    <a:bodyPr lIns="40680" rIns="40680" anchor="t">
                      <a:noAutofit/>
                    </a:bodyPr>
                    <a:p>
                      <a:pPr algn="ctr">
                        <a:lnSpc>
                          <a:spcPct val="100000"/>
                        </a:lnSpc>
                      </a:pPr>
                      <a:r>
                        <a:rPr b="0" lang="fr-FR" sz="1500" spc="-1" strike="noStrike">
                          <a:solidFill>
                            <a:srgbClr val="000000"/>
                          </a:solidFill>
                          <a:latin typeface="Calibri"/>
                        </a:rPr>
                        <a:t>Modalités du projet</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a:solidFill>
                            <a:srgbClr val="000000"/>
                          </a:solidFill>
                          <a:latin typeface="Calibri"/>
                        </a:rPr>
                        <a:t>Position de l’autre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nSpc>
                          <a:spcPct val="100000"/>
                        </a:lnSpc>
                      </a:pPr>
                      <a:r>
                        <a:rPr b="0" lang="fr-FR" sz="1500" spc="-1" strike="noStrike">
                          <a:solidFill>
                            <a:srgbClr val="000000"/>
                          </a:solidFill>
                          <a:latin typeface="Calibri"/>
                        </a:rPr>
                        <a:t>Origines</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a:solidFill>
                            <a:srgbClr val="000000"/>
                          </a:solidFill>
                          <a:latin typeface="Calibri"/>
                        </a:rPr>
                        <a:t>Formes privilégiées</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a:solidFill>
                            <a:srgbClr val="000000"/>
                          </a:solidFill>
                          <a:latin typeface="Calibri"/>
                        </a:rPr>
                        <a:t>Types de</a:t>
                      </a:r>
                      <a:endParaRPr b="0" lang="fr-FR" sz="1500" spc="-1" strike="noStrike">
                        <a:solidFill>
                          <a:srgbClr val="000000"/>
                        </a:solidFill>
                        <a:latin typeface="Arial"/>
                      </a:endParaRPr>
                    </a:p>
                    <a:p>
                      <a:pPr algn="ctr">
                        <a:lnSpc>
                          <a:spcPct val="100000"/>
                        </a:lnSpc>
                      </a:pPr>
                      <a:r>
                        <a:rPr b="0" lang="fr-FR" sz="1500" spc="-1" strike="noStrike">
                          <a:solidFill>
                            <a:srgbClr val="000000"/>
                          </a:solidFill>
                          <a:latin typeface="Calibri"/>
                        </a:rPr>
                        <a:t>Pédagogie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876600">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Projet sur</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Agent</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Commande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Trajectoire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Enseignement</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876600">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Projet pour</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Acteur</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Besoin</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Parcours</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EDUCATION</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876600">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Projet de</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Auteur</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Demande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Cheminement</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Apprentissage</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876600">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Projet avec</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Partenaire / Adversaire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Attente</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mutuelle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Accompagnement</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FORMATION</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877680">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Projet contre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Ennemi / Complice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Stratégie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Combat / lutte</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lIns="40680" rIns="40680" anchor="t">
                      <a:noAutofit/>
                    </a:bodyPr>
                    <a:p>
                      <a:pPr algn="ctr">
                        <a:lnSpc>
                          <a:spcPct val="100000"/>
                        </a:lnSpc>
                      </a:pPr>
                      <a:r>
                        <a:rPr b="0" lang="fr-FR" sz="1500" spc="-1" strike="noStrike" cap="all">
                          <a:solidFill>
                            <a:srgbClr val="000000"/>
                          </a:solidFill>
                          <a:latin typeface="Calibri"/>
                        </a:rPr>
                        <a:t> </a:t>
                      </a:r>
                      <a:endParaRPr b="0" lang="fr-FR" sz="1500" spc="-1" strike="noStrike">
                        <a:solidFill>
                          <a:srgbClr val="000000"/>
                        </a:solidFill>
                        <a:latin typeface="Arial"/>
                      </a:endParaRPr>
                    </a:p>
                    <a:p>
                      <a:pPr algn="ctr">
                        <a:lnSpc>
                          <a:spcPct val="100000"/>
                        </a:lnSpc>
                      </a:pPr>
                      <a:r>
                        <a:rPr b="0" lang="fr-FR" sz="1500" spc="-1" strike="noStrike" cap="all">
                          <a:solidFill>
                            <a:srgbClr val="000000"/>
                          </a:solidFill>
                          <a:latin typeface="Calibri"/>
                        </a:rPr>
                        <a:t>Instruction</a:t>
                      </a:r>
                      <a:endParaRPr b="0" lang="fr-FR" sz="1500" spc="-1" strike="noStrike">
                        <a:solidFill>
                          <a:srgbClr val="000000"/>
                        </a:solidFill>
                        <a:latin typeface="Arial"/>
                      </a:endParaRPr>
                    </a:p>
                  </a:txBody>
                  <a:tcPr anchor="t" marL="40680" marR="4068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bl>
          </a:graphicData>
        </a:graphic>
      </p:graphicFrame>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3" name="Espace réservé du contenu 3" descr=""/>
          <p:cNvPicPr/>
          <p:nvPr/>
        </p:nvPicPr>
        <p:blipFill>
          <a:blip r:embed="rId1"/>
          <a:stretch/>
        </p:blipFill>
        <p:spPr>
          <a:xfrm>
            <a:off x="323640" y="0"/>
            <a:ext cx="8568360" cy="6408000"/>
          </a:xfrm>
          <a:prstGeom prst="rect">
            <a:avLst/>
          </a:prstGeom>
          <a:ln w="0">
            <a:noFill/>
          </a:ln>
        </p:spPr>
      </p:pic>
      <p:sp>
        <p:nvSpPr>
          <p:cNvPr id="1004" name="ZoneTexte 4"/>
          <p:cNvSpPr/>
          <p:nvPr/>
        </p:nvSpPr>
        <p:spPr>
          <a:xfrm>
            <a:off x="343800" y="2925000"/>
            <a:ext cx="172764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000000"/>
                </a:solidFill>
                <a:latin typeface="Calibri"/>
                <a:ea typeface="DejaVu Sans"/>
              </a:rPr>
              <a:t>Une méthode d’analyse de situations </a:t>
            </a:r>
            <a:endParaRPr b="0" lang="fr-FR" sz="2400" spc="-1" strike="noStrike">
              <a:solidFill>
                <a:srgbClr val="000000"/>
              </a:solidFill>
              <a:latin typeface="Arial"/>
            </a:endParaRPr>
          </a:p>
          <a:p>
            <a:pPr>
              <a:lnSpc>
                <a:spcPct val="100000"/>
              </a:lnSpc>
            </a:pPr>
            <a:r>
              <a:rPr b="1" lang="fr-FR" sz="2400" spc="-1" strike="noStrike">
                <a:solidFill>
                  <a:srgbClr val="000000"/>
                </a:solidFill>
                <a:latin typeface="Calibri"/>
                <a:ea typeface="DejaVu Sans"/>
              </a:rPr>
              <a:t>et de résolution </a:t>
            </a:r>
            <a:endParaRPr b="0" lang="fr-FR" sz="2400" spc="-1" strike="noStrike">
              <a:solidFill>
                <a:srgbClr val="000000"/>
              </a:solidFill>
              <a:latin typeface="Arial"/>
            </a:endParaRPr>
          </a:p>
          <a:p>
            <a:pPr>
              <a:lnSpc>
                <a:spcPct val="100000"/>
              </a:lnSpc>
            </a:pPr>
            <a:r>
              <a:rPr b="1" lang="fr-FR" sz="2400" spc="-1" strike="noStrike">
                <a:solidFill>
                  <a:srgbClr val="000000"/>
                </a:solidFill>
                <a:latin typeface="Calibri"/>
                <a:ea typeface="DejaVu Sans"/>
              </a:rPr>
              <a:t>de problèmes</a:t>
            </a: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PlaceHolder 1"/>
          <p:cNvSpPr>
            <a:spLocks noGrp="1"/>
          </p:cNvSpPr>
          <p:nvPr>
            <p:ph type="title"/>
          </p:nvPr>
        </p:nvSpPr>
        <p:spPr>
          <a:xfrm>
            <a:off x="540000" y="360000"/>
            <a:ext cx="7594200" cy="399960"/>
          </a:xfrm>
          <a:prstGeom prst="rect">
            <a:avLst/>
          </a:prstGeom>
          <a:noFill/>
          <a:ln w="0">
            <a:noFill/>
          </a:ln>
        </p:spPr>
        <p:txBody>
          <a:bodyPr lIns="0" rIns="0" tIns="0" bIns="0" anchor="ctr">
            <a:noAutofit/>
          </a:bodyPr>
          <a:p>
            <a:pPr indent="0" algn="ctr">
              <a:buNone/>
            </a:pPr>
            <a:r>
              <a:rPr b="0" lang="fr-FR" sz="1400" spc="-1" strike="noStrike">
                <a:solidFill>
                  <a:srgbClr val="000000"/>
                </a:solidFill>
                <a:latin typeface="Arial"/>
              </a:rPr>
              <a:t>L’accélération selon Harmunt Rosa</a:t>
            </a:r>
            <a:br>
              <a:rPr sz="1400"/>
            </a:br>
            <a:endParaRPr b="0" lang="fr-FR" sz="1400" spc="-1" strike="noStrike">
              <a:solidFill>
                <a:srgbClr val="000000"/>
              </a:solidFill>
              <a:latin typeface="Arial"/>
            </a:endParaRPr>
          </a:p>
        </p:txBody>
      </p:sp>
      <p:sp>
        <p:nvSpPr>
          <p:cNvPr id="808" name="PlaceHolder 2"/>
          <p:cNvSpPr>
            <a:spLocks noGrp="1"/>
          </p:cNvSpPr>
          <p:nvPr>
            <p:ph/>
          </p:nvPr>
        </p:nvSpPr>
        <p:spPr>
          <a:xfrm>
            <a:off x="360000" y="2520000"/>
            <a:ext cx="8229240" cy="3977280"/>
          </a:xfrm>
          <a:prstGeom prst="rect">
            <a:avLst/>
          </a:prstGeom>
          <a:noFill/>
          <a:ln w="0">
            <a:noFill/>
          </a:ln>
        </p:spPr>
        <p:txBody>
          <a:bodyPr lIns="0" rIns="0" tIns="0" bIns="0" anchor="t">
            <a:normAutofit fontScale="56244"/>
          </a:bodyPr>
          <a:p>
            <a:pPr indent="0">
              <a:spcBef>
                <a:spcPts val="1417"/>
              </a:spcBef>
              <a:buNone/>
            </a:pPr>
            <a:endParaRPr b="1" lang="fr-FR" sz="1500" spc="-1" strike="noStrike">
              <a:solidFill>
                <a:srgbClr val="000000"/>
              </a:solidFill>
              <a:latin typeface="Arial"/>
            </a:endParaRPr>
          </a:p>
          <a:p>
            <a:pPr indent="0">
              <a:buNone/>
            </a:pPr>
            <a:r>
              <a:rPr b="1" lang="fr-FR" sz="2400" spc="-1" strike="noStrike">
                <a:solidFill>
                  <a:srgbClr val="000000"/>
                </a:solidFill>
                <a:latin typeface="Times New Roman"/>
              </a:rPr>
              <a:t>Accélération technique</a:t>
            </a:r>
            <a:endParaRPr b="1" lang="fr-FR" sz="2400" spc="-1" strike="noStrike">
              <a:solidFill>
                <a:srgbClr val="000000"/>
              </a:solidFill>
              <a:latin typeface="Times New Roman"/>
            </a:endParaRPr>
          </a:p>
          <a:p>
            <a:pPr indent="0">
              <a:buNone/>
            </a:pPr>
            <a:r>
              <a:rPr b="0" lang="fr-FR" sz="2400" spc="-1" strike="noStrike">
                <a:solidFill>
                  <a:srgbClr val="000000"/>
                </a:solidFill>
                <a:latin typeface="Times New Roman"/>
              </a:rPr>
              <a:t>Accélération des moyens de transport, de communication et des technologies permettant de faire plus en moins de temps.</a:t>
            </a: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rPr>
              <a:t>- Augmentation de la vitesse des réseaux internet (fibre optique). </a:t>
            </a:r>
            <a:br>
              <a:rPr sz="2400"/>
            </a:br>
            <a:r>
              <a:rPr b="0" lang="fr-FR" sz="2400" spc="-1" strike="noStrike">
                <a:solidFill>
                  <a:srgbClr val="000000"/>
                </a:solidFill>
                <a:latin typeface="Times New Roman"/>
              </a:rPr>
              <a:t>- Lignes de train à grande vitesse. </a:t>
            </a:r>
            <a:br>
              <a:rPr sz="2400"/>
            </a:br>
            <a:r>
              <a:rPr b="0" lang="fr-FR" sz="2400" spc="-1" strike="noStrike">
                <a:solidFill>
                  <a:srgbClr val="000000"/>
                </a:solidFill>
                <a:latin typeface="Times New Roman"/>
              </a:rPr>
              <a:t>- Avancées dans l’automatisation des processus industriels.</a:t>
            </a: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rPr>
              <a:t>Fatigue numérique due à la connexion constante. </a:t>
            </a:r>
            <a:br>
              <a:rPr sz="2400"/>
            </a:br>
            <a:r>
              <a:rPr b="0" lang="fr-FR" sz="2400" spc="-1" strike="noStrike">
                <a:solidFill>
                  <a:srgbClr val="000000"/>
                </a:solidFill>
                <a:latin typeface="Times New Roman"/>
              </a:rPr>
              <a:t>Pression pour être toujours disponible et réactif.</a:t>
            </a:r>
            <a:endParaRPr b="0" lang="fr-FR" sz="2400" spc="-1" strike="noStrike">
              <a:solidFill>
                <a:srgbClr val="000000"/>
              </a:solidFill>
              <a:latin typeface="Times New Roman"/>
            </a:endParaRPr>
          </a:p>
          <a:p>
            <a:pPr indent="0">
              <a:buNone/>
            </a:pPr>
            <a:r>
              <a:rPr b="1" lang="fr-FR" sz="2400" spc="-1" strike="noStrike">
                <a:solidFill>
                  <a:srgbClr val="000000"/>
                </a:solidFill>
                <a:latin typeface="Times New Roman"/>
              </a:rPr>
              <a:t>Accélération du rythme de vie</a:t>
            </a:r>
            <a:endParaRPr b="1" lang="fr-FR" sz="2400" spc="-1" strike="noStrike">
              <a:solidFill>
                <a:srgbClr val="000000"/>
              </a:solidFill>
              <a:latin typeface="Times New Roman"/>
            </a:endParaRPr>
          </a:p>
          <a:p>
            <a:pPr indent="0">
              <a:buNone/>
            </a:pPr>
            <a:r>
              <a:rPr b="0" lang="fr-FR" sz="2400" spc="-1" strike="noStrike">
                <a:solidFill>
                  <a:srgbClr val="000000"/>
                </a:solidFill>
                <a:latin typeface="Times New Roman"/>
              </a:rPr>
              <a:t>L'intensification des activités quotidiennes : les individus doivent accomplir plus de tâches dans un laps de temps plus court.</a:t>
            </a: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rPr>
              <a:t>- Multitasking au travail et dans la vie privée (répondre à des e-mails pendant une réunion). </a:t>
            </a:r>
            <a:br>
              <a:rPr sz="2400"/>
            </a:br>
            <a:r>
              <a:rPr b="0" lang="fr-FR" sz="2400" spc="-1" strike="noStrike">
                <a:solidFill>
                  <a:srgbClr val="000000"/>
                </a:solidFill>
                <a:latin typeface="Times New Roman"/>
              </a:rPr>
              <a:t>- Modes de consommation rapide (fast-food, shopping en ligne).</a:t>
            </a: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rPr>
              <a:t>Stress chronique lié à la surcharge d’activités. </a:t>
            </a:r>
            <a:br>
              <a:rPr sz="2400"/>
            </a:br>
            <a:r>
              <a:rPr b="0" lang="fr-FR" sz="2400" spc="-1" strike="noStrike">
                <a:solidFill>
                  <a:srgbClr val="000000"/>
                </a:solidFill>
                <a:latin typeface="Times New Roman"/>
              </a:rPr>
              <a:t>Difficulté à trouver un équilibre vie professionnelle/vie privée.</a:t>
            </a:r>
            <a:endParaRPr b="0" lang="fr-FR" sz="2400" spc="-1" strike="noStrike">
              <a:solidFill>
                <a:srgbClr val="000000"/>
              </a:solidFill>
              <a:latin typeface="Times New Roman"/>
            </a:endParaRPr>
          </a:p>
          <a:p>
            <a:pPr indent="0">
              <a:buNone/>
            </a:pPr>
            <a:r>
              <a:rPr b="1" lang="fr-FR" sz="2400" spc="-1" strike="noStrike">
                <a:solidFill>
                  <a:srgbClr val="000000"/>
                </a:solidFill>
                <a:latin typeface="Times New Roman"/>
              </a:rPr>
              <a:t>Accélération du changement social</a:t>
            </a:r>
            <a:endParaRPr b="1" lang="fr-FR" sz="2400" spc="-1" strike="noStrike">
              <a:solidFill>
                <a:srgbClr val="000000"/>
              </a:solidFill>
              <a:latin typeface="Times New Roman"/>
            </a:endParaRPr>
          </a:p>
          <a:p>
            <a:pPr indent="0">
              <a:buNone/>
            </a:pPr>
            <a:r>
              <a:rPr b="0" lang="fr-FR" sz="2400" spc="-1" strike="noStrike">
                <a:solidFill>
                  <a:srgbClr val="000000"/>
                </a:solidFill>
                <a:latin typeface="Times New Roman"/>
              </a:rPr>
              <a:t>Transformation rapide des structures et institutions sociales (normes, valeurs, relations, etc.) à travers le temps.</a:t>
            </a: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rPr>
              <a:t>- Évolution rapide des carrières professionnelles. </a:t>
            </a:r>
            <a:br>
              <a:rPr sz="2400"/>
            </a:br>
            <a:r>
              <a:rPr b="0" lang="fr-FR" sz="2400" spc="-1" strike="noStrike">
                <a:solidFill>
                  <a:srgbClr val="000000"/>
                </a:solidFill>
                <a:latin typeface="Times New Roman"/>
              </a:rPr>
              <a:t>- Changements constants dans les normes sociales (ex. réseaux sociaux).</a:t>
            </a: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rPr>
              <a:t>Sentiment d’insécurité face à l’instabilité sociale et professionnelle. </a:t>
            </a:r>
            <a:br>
              <a:rPr sz="2400"/>
            </a:br>
            <a:r>
              <a:rPr b="0" lang="fr-FR" sz="2400" spc="-1" strike="noStrike">
                <a:solidFill>
                  <a:srgbClr val="000000"/>
                </a:solidFill>
                <a:latin typeface="Times New Roman"/>
              </a:rPr>
              <a:t>Perte de repères culturels et identitaires.</a:t>
            </a:r>
            <a:endParaRPr b="0" lang="fr-FR" sz="2400" spc="-1" strike="noStrike">
              <a:solidFill>
                <a:srgbClr val="000000"/>
              </a:solidFill>
              <a:latin typeface="Times New Roman"/>
            </a:endParaRPr>
          </a:p>
          <a:p>
            <a:pPr indent="0">
              <a:buNone/>
            </a:pPr>
            <a:endParaRPr b="0" lang="fr-FR" sz="2400" spc="-1" strike="noStrike">
              <a:solidFill>
                <a:srgbClr val="000000"/>
              </a:solidFill>
              <a:latin typeface="Times New Roman"/>
            </a:endParaRPr>
          </a:p>
          <a:p>
            <a:pPr indent="0">
              <a:buNone/>
            </a:pPr>
            <a:r>
              <a:rPr b="0" lang="fr-FR" sz="2400" spc="-1" strike="noStrike">
                <a:solidFill>
                  <a:srgbClr val="000000"/>
                </a:solidFill>
                <a:latin typeface="Times New Roman"/>
                <a:hlinkClick r:id="rId1"/>
              </a:rPr>
              <a:t>https://www.youtube.com/watch?v=keg_r6sd7Vo</a:t>
            </a:r>
            <a:endParaRPr b="0" lang="fr-FR" sz="2400" spc="-1" strike="noStrike">
              <a:solidFill>
                <a:srgbClr val="000000"/>
              </a:solidFill>
              <a:latin typeface="Times New Roman"/>
            </a:endParaRPr>
          </a:p>
          <a:p>
            <a:pPr indent="0">
              <a:spcBef>
                <a:spcPts val="1417"/>
              </a:spcBef>
              <a:buNone/>
            </a:pPr>
            <a:endParaRPr b="0" lang="fr-FR" sz="3200" spc="-1" strike="noStrike">
              <a:solidFill>
                <a:srgbClr val="000000"/>
              </a:solidFill>
              <a:latin typeface="Arial"/>
            </a:endParaRPr>
          </a:p>
        </p:txBody>
      </p:sp>
      <p:pic>
        <p:nvPicPr>
          <p:cNvPr id="809" name="" descr=""/>
          <p:cNvPicPr/>
          <p:nvPr/>
        </p:nvPicPr>
        <p:blipFill>
          <a:blip r:embed="rId2"/>
          <a:stretch/>
        </p:blipFill>
        <p:spPr>
          <a:xfrm>
            <a:off x="2880000" y="720000"/>
            <a:ext cx="2857320" cy="1599840"/>
          </a:xfrm>
          <a:prstGeom prst="rect">
            <a:avLst/>
          </a:prstGeom>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5" name="Picture 2" descr=""/>
          <p:cNvPicPr/>
          <p:nvPr/>
        </p:nvPicPr>
        <p:blipFill>
          <a:blip r:embed="rId1"/>
          <a:stretch/>
        </p:blipFill>
        <p:spPr>
          <a:xfrm>
            <a:off x="179640" y="116640"/>
            <a:ext cx="8784360" cy="6740640"/>
          </a:xfrm>
          <a:prstGeom prst="rect">
            <a:avLst/>
          </a:prstGeom>
          <a:ln w="0">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6" name="PlaceHolder 1"/>
          <p:cNvSpPr>
            <a:spLocks noGrp="1"/>
          </p:cNvSpPr>
          <p:nvPr>
            <p:ph type="title"/>
          </p:nvPr>
        </p:nvSpPr>
        <p:spPr>
          <a:xfrm>
            <a:off x="683640" y="116640"/>
            <a:ext cx="7919640" cy="863280"/>
          </a:xfrm>
          <a:prstGeom prst="rect">
            <a:avLst/>
          </a:prstGeom>
          <a:noFill/>
          <a:ln w="0">
            <a:noFill/>
          </a:ln>
        </p:spPr>
        <p:txBody>
          <a:bodyPr lIns="90000" rIns="90000" tIns="46800" bIns="46800" anchor="ctr">
            <a:noAutofit/>
          </a:bodyPr>
          <a:p>
            <a:pPr indent="0" algn="ctr">
              <a:lnSpc>
                <a:spcPct val="100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Lst>
            </a:pPr>
            <a:r>
              <a:rPr b="1" lang="en-GB" sz="3000" spc="-1" strike="noStrike">
                <a:solidFill>
                  <a:srgbClr val="000000"/>
                </a:solidFill>
                <a:latin typeface="Calibri"/>
              </a:rPr>
              <a:t>La  définition d’un dispositif</a:t>
            </a:r>
            <a:endParaRPr b="0" lang="fr-FR" sz="3000" spc="-1" strike="noStrike">
              <a:solidFill>
                <a:srgbClr val="000000"/>
              </a:solidFill>
              <a:latin typeface="Arial"/>
            </a:endParaRPr>
          </a:p>
        </p:txBody>
      </p:sp>
      <p:sp>
        <p:nvSpPr>
          <p:cNvPr id="1007" name="PlaceHolder 2"/>
          <p:cNvSpPr>
            <a:spLocks noGrp="1"/>
          </p:cNvSpPr>
          <p:nvPr>
            <p:ph/>
          </p:nvPr>
        </p:nvSpPr>
        <p:spPr>
          <a:xfrm>
            <a:off x="756000" y="1196640"/>
            <a:ext cx="7690320" cy="5472000"/>
          </a:xfrm>
          <a:prstGeom prst="rect">
            <a:avLst/>
          </a:prstGeom>
          <a:solidFill>
            <a:srgbClr val="eaeaea"/>
          </a:solidFill>
          <a:ln w="19080">
            <a:solidFill>
              <a:srgbClr val="333399"/>
            </a:solidFill>
            <a:miter/>
          </a:ln>
        </p:spPr>
        <p:txBody>
          <a:bodyPr lIns="90000" rIns="90000" tIns="46800" bIns="46800" anchor="t">
            <a:noAutofit/>
          </a:bodyPr>
          <a:p>
            <a:pPr indent="0">
              <a:lnSpc>
                <a:spcPct val="100000"/>
              </a:lnSpc>
              <a:spcBef>
                <a:spcPts val="561"/>
              </a:spcBef>
              <a:buNone/>
              <a:tabLst>
                <a:tab algn="l" pos="0"/>
              </a:tabLst>
            </a:pPr>
            <a:r>
              <a:rPr b="0" lang="fr-FR" sz="2800" spc="-1" strike="noStrike">
                <a:solidFill>
                  <a:srgbClr val="000000"/>
                </a:solidFill>
                <a:latin typeface="Calibri"/>
              </a:rPr>
              <a:t>- une conception rationnelle finalisée, orientée par un projet d'action et un ensemble cohérent de buts et d’objectifs ;</a:t>
            </a:r>
            <a:endParaRPr b="0" lang="fr-FR" sz="2800" spc="-1" strike="noStrike">
              <a:solidFill>
                <a:srgbClr val="000000"/>
              </a:solidFill>
              <a:latin typeface="Arial"/>
            </a:endParaRPr>
          </a:p>
          <a:p>
            <a:pPr indent="0">
              <a:lnSpc>
                <a:spcPct val="100000"/>
              </a:lnSpc>
              <a:spcBef>
                <a:spcPts val="561"/>
              </a:spcBef>
              <a:buNone/>
              <a:tabLst>
                <a:tab algn="l" pos="0"/>
              </a:tabLst>
            </a:pPr>
            <a:r>
              <a:rPr b="0" lang="fr-FR" sz="2800" spc="-1" strike="noStrike">
                <a:solidFill>
                  <a:srgbClr val="000000"/>
                </a:solidFill>
                <a:latin typeface="Calibri"/>
              </a:rPr>
              <a:t>- une combinaison adaptée de moyens matériels et humains, hétérogènes mais cohérents ;</a:t>
            </a:r>
            <a:endParaRPr b="0" lang="fr-FR" sz="2800" spc="-1" strike="noStrike">
              <a:solidFill>
                <a:srgbClr val="000000"/>
              </a:solidFill>
              <a:latin typeface="Arial"/>
            </a:endParaRPr>
          </a:p>
          <a:p>
            <a:pPr indent="0">
              <a:lnSpc>
                <a:spcPct val="100000"/>
              </a:lnSpc>
              <a:spcBef>
                <a:spcPts val="561"/>
              </a:spcBef>
              <a:buNone/>
              <a:tabLst>
                <a:tab algn="l" pos="0"/>
              </a:tabLst>
            </a:pPr>
            <a:r>
              <a:rPr b="0" lang="fr-FR" sz="2800" spc="-1" strike="noStrike">
                <a:solidFill>
                  <a:srgbClr val="000000"/>
                </a:solidFill>
                <a:latin typeface="Calibri"/>
              </a:rPr>
              <a:t>- une capacité organisée d’adaptation aux variations de circonstances, d’espace et de temps ;</a:t>
            </a:r>
            <a:endParaRPr b="0" lang="fr-FR" sz="2800" spc="-1" strike="noStrike">
              <a:solidFill>
                <a:srgbClr val="000000"/>
              </a:solidFill>
              <a:latin typeface="Arial"/>
            </a:endParaRPr>
          </a:p>
          <a:p>
            <a:pPr indent="0">
              <a:lnSpc>
                <a:spcPct val="100000"/>
              </a:lnSpc>
              <a:spcBef>
                <a:spcPts val="561"/>
              </a:spcBef>
              <a:buNone/>
              <a:tabLst>
                <a:tab algn="l" pos="0"/>
              </a:tabLst>
            </a:pPr>
            <a:r>
              <a:rPr b="0" lang="fr-FR" sz="2800" spc="-1" strike="noStrike">
                <a:solidFill>
                  <a:srgbClr val="000000"/>
                </a:solidFill>
                <a:latin typeface="Calibri"/>
              </a:rPr>
              <a:t>- dans le cas de dispositifs très évolutifs, une capacité d’auto-organisation régulatrice par intégration de boucles récursives de feedback dans la conduite de l’action individuelle et collective (Albero, </a:t>
            </a:r>
            <a:r>
              <a:rPr b="0" i="1" lang="fr-FR" sz="2800" spc="-1" strike="noStrike">
                <a:solidFill>
                  <a:srgbClr val="000000"/>
                </a:solidFill>
                <a:latin typeface="Calibri"/>
              </a:rPr>
              <a:t>2011</a:t>
            </a:r>
            <a:r>
              <a:rPr b="0" lang="fr-FR" sz="2800" spc="-1" strike="noStrike">
                <a:solidFill>
                  <a:srgbClr val="000000"/>
                </a:solidFill>
                <a:latin typeface="Calibri"/>
              </a:rPr>
              <a:t>)</a:t>
            </a:r>
            <a:endParaRPr b="0" lang="fr-FR" sz="2800" spc="-1" strike="noStrike">
              <a:solidFill>
                <a:srgbClr val="000000"/>
              </a:solidFill>
              <a:latin typeface="Arial"/>
            </a:endParaRPr>
          </a:p>
        </p:txBody>
      </p:sp>
    </p:spTree>
  </p:cSld>
  <p:transition>
    <p:diamond/>
  </p:transition>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PlaceHolder 1"/>
          <p:cNvSpPr>
            <a:spLocks noGrp="1"/>
          </p:cNvSpPr>
          <p:nvPr>
            <p:ph type="sldNum" idx="283"/>
          </p:nvPr>
        </p:nvSpPr>
        <p:spPr>
          <a:xfrm>
            <a:off x="6553080" y="6356520"/>
            <a:ext cx="2133000" cy="364320"/>
          </a:xfrm>
          <a:prstGeom prst="rect">
            <a:avLst/>
          </a:prstGeom>
          <a:noFill/>
          <a:ln w="0">
            <a:noFill/>
          </a:ln>
        </p:spPr>
        <p:txBody>
          <a:bodyPr lIns="90000" rIns="90000" tIns="45000" bIns="45000" anchor="ctr">
            <a:noAutofit/>
          </a:bodyPr>
          <a:p>
            <a:pPr indent="0">
              <a:buNone/>
            </a:pPr>
            <a:endParaRPr b="0" lang="fr-FR" sz="2400" spc="-1" strike="noStrike">
              <a:solidFill>
                <a:srgbClr val="8b8b8b"/>
              </a:solidFill>
              <a:latin typeface="Times New Roman"/>
            </a:endParaRPr>
          </a:p>
        </p:txBody>
      </p:sp>
      <p:sp>
        <p:nvSpPr>
          <p:cNvPr id="1009" name="PlaceHolder 2"/>
          <p:cNvSpPr>
            <a:spLocks noGrp="1"/>
          </p:cNvSpPr>
          <p:nvPr>
            <p:ph type="title"/>
          </p:nvPr>
        </p:nvSpPr>
        <p:spPr>
          <a:xfrm>
            <a:off x="1046880" y="489600"/>
            <a:ext cx="7017840" cy="1033200"/>
          </a:xfrm>
          <a:prstGeom prst="rect">
            <a:avLst/>
          </a:prstGeom>
          <a:noFill/>
          <a:ln w="0">
            <a:noFill/>
          </a:ln>
        </p:spPr>
        <p:txBody>
          <a:bodyPr lIns="81720" rIns="81720" tIns="42480" bIns="42480" anchor="ctr">
            <a:noAutofit/>
          </a:bodyPr>
          <a:p>
            <a:pPr indent="0" algn="ctr">
              <a:lnSpc>
                <a:spcPct val="93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 algn="l" pos="8532000"/>
              </a:tabLst>
            </a:pPr>
            <a:r>
              <a:rPr b="1" lang="en-GB" sz="3500" spc="-1" strike="noStrike">
                <a:solidFill>
                  <a:srgbClr val="000000"/>
                </a:solidFill>
                <a:latin typeface="Times New Roman"/>
              </a:rPr>
              <a:t>La notion de compétence</a:t>
            </a:r>
            <a:endParaRPr b="0" lang="fr-FR" sz="3500" spc="-1" strike="noStrike">
              <a:solidFill>
                <a:srgbClr val="000000"/>
              </a:solidFill>
              <a:latin typeface="Arial"/>
            </a:endParaRPr>
          </a:p>
        </p:txBody>
      </p:sp>
      <p:sp>
        <p:nvSpPr>
          <p:cNvPr id="1010" name="AutoShape 3"/>
          <p:cNvSpPr/>
          <p:nvPr/>
        </p:nvSpPr>
        <p:spPr>
          <a:xfrm>
            <a:off x="2655360" y="2122920"/>
            <a:ext cx="3548880" cy="3048120"/>
          </a:xfrm>
          <a:prstGeom prst="triangle">
            <a:avLst>
              <a:gd name="adj" fmla="val 50000"/>
            </a:avLst>
          </a:prstGeom>
          <a:gradFill rotWithShape="0">
            <a:gsLst>
              <a:gs pos="0">
                <a:srgbClr val="c0504d"/>
              </a:gs>
              <a:gs pos="100000">
                <a:srgbClr val="3366cc"/>
              </a:gs>
            </a:gsLst>
            <a:lin ang="5400000"/>
          </a:grad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11" name="Text Box 4"/>
          <p:cNvSpPr/>
          <p:nvPr/>
        </p:nvSpPr>
        <p:spPr>
          <a:xfrm>
            <a:off x="3101760" y="3429000"/>
            <a:ext cx="2611440" cy="1059840"/>
          </a:xfrm>
          <a:prstGeom prst="rect">
            <a:avLst/>
          </a:prstGeom>
          <a:noFill/>
          <a:ln w="0">
            <a:noFill/>
          </a:ln>
        </p:spPr>
        <p:style>
          <a:lnRef idx="0"/>
          <a:fillRef idx="0"/>
          <a:effectRef idx="0"/>
          <a:fontRef idx="minor"/>
        </p:style>
        <p:txBody>
          <a:bodyPr lIns="81720" rIns="81720" tIns="42480" bIns="42480" anchor="t">
            <a:spAutoFit/>
          </a:bodyPr>
          <a:p>
            <a:pPr algn="ctr">
              <a:lnSpc>
                <a:spcPct val="97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ffffff"/>
                </a:solidFill>
                <a:latin typeface="Arial Narrow"/>
                <a:ea typeface="MS Gothic"/>
              </a:rPr>
              <a:t>Agir </a:t>
            </a:r>
            <a:br>
              <a:rPr sz="2200"/>
            </a:br>
            <a:r>
              <a:rPr b="1" i="1" lang="en-GB" sz="2200" spc="-1" strike="noStrike">
                <a:solidFill>
                  <a:srgbClr val="ffffff"/>
                </a:solidFill>
                <a:latin typeface="Arial Narrow"/>
                <a:ea typeface="MS Gothic"/>
              </a:rPr>
              <a:t>avec </a:t>
            </a:r>
            <a:br>
              <a:rPr sz="2200"/>
            </a:br>
            <a:r>
              <a:rPr b="1" i="1" lang="en-GB" sz="2200" spc="-1" strike="noStrike">
                <a:solidFill>
                  <a:srgbClr val="ffffff"/>
                </a:solidFill>
                <a:latin typeface="Arial Narrow"/>
                <a:ea typeface="MS Gothic"/>
              </a:rPr>
              <a:t>compétence</a:t>
            </a:r>
            <a:endParaRPr b="0" lang="fr-FR" sz="2200" spc="-1" strike="noStrike">
              <a:solidFill>
                <a:srgbClr val="000000"/>
              </a:solidFill>
              <a:latin typeface="Arial"/>
            </a:endParaRPr>
          </a:p>
        </p:txBody>
      </p:sp>
      <p:sp>
        <p:nvSpPr>
          <p:cNvPr id="1012" name="Text Box 5"/>
          <p:cNvSpPr/>
          <p:nvPr/>
        </p:nvSpPr>
        <p:spPr>
          <a:xfrm>
            <a:off x="3824640" y="1632960"/>
            <a:ext cx="1345320" cy="409680"/>
          </a:xfrm>
          <a:prstGeom prst="rect">
            <a:avLst/>
          </a:prstGeom>
          <a:noFill/>
          <a:ln w="0">
            <a:noFill/>
          </a:ln>
        </p:spPr>
        <p:style>
          <a:lnRef idx="0"/>
          <a:fillRef idx="0"/>
          <a:effectRef idx="0"/>
          <a:fontRef idx="minor"/>
        </p:style>
        <p:txBody>
          <a:bodyPr wrap="none" lIns="81720" rIns="81720" tIns="42480" bIns="42480" anchor="t">
            <a:spAutoFit/>
          </a:bodyPr>
          <a:p>
            <a:pPr>
              <a:lnSpc>
                <a:spcPct val="97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000000"/>
                </a:solidFill>
                <a:latin typeface="Arial Narrow"/>
                <a:ea typeface="MS Gothic"/>
              </a:rPr>
              <a:t>Savoir agir</a:t>
            </a:r>
            <a:endParaRPr b="0" lang="fr-FR" sz="2200" spc="-1" strike="noStrike">
              <a:solidFill>
                <a:srgbClr val="000000"/>
              </a:solidFill>
              <a:latin typeface="Arial"/>
            </a:endParaRPr>
          </a:p>
        </p:txBody>
      </p:sp>
      <p:sp>
        <p:nvSpPr>
          <p:cNvPr id="1013" name="Text Box 6"/>
          <p:cNvSpPr/>
          <p:nvPr/>
        </p:nvSpPr>
        <p:spPr>
          <a:xfrm>
            <a:off x="6446880" y="4899240"/>
            <a:ext cx="1499040" cy="409680"/>
          </a:xfrm>
          <a:prstGeom prst="rect">
            <a:avLst/>
          </a:prstGeom>
          <a:noFill/>
          <a:ln w="0">
            <a:noFill/>
          </a:ln>
        </p:spPr>
        <p:style>
          <a:lnRef idx="0"/>
          <a:fillRef idx="0"/>
          <a:effectRef idx="0"/>
          <a:fontRef idx="minor"/>
        </p:style>
        <p:txBody>
          <a:bodyPr wrap="none" lIns="81720" rIns="81720" tIns="42480" bIns="42480" anchor="t">
            <a:spAutoFit/>
          </a:bodyPr>
          <a:p>
            <a:pPr>
              <a:lnSpc>
                <a:spcPct val="97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000000"/>
                </a:solidFill>
                <a:latin typeface="Arial Narrow"/>
                <a:ea typeface="MS Gothic"/>
              </a:rPr>
              <a:t>Pouvoir agir</a:t>
            </a:r>
            <a:endParaRPr b="0" lang="fr-FR" sz="2200" spc="-1" strike="noStrike">
              <a:solidFill>
                <a:srgbClr val="000000"/>
              </a:solidFill>
              <a:latin typeface="Arial"/>
            </a:endParaRPr>
          </a:p>
        </p:txBody>
      </p:sp>
      <p:sp>
        <p:nvSpPr>
          <p:cNvPr id="1014" name="Text Box 7"/>
          <p:cNvSpPr/>
          <p:nvPr/>
        </p:nvSpPr>
        <p:spPr>
          <a:xfrm>
            <a:off x="1167840" y="4899240"/>
            <a:ext cx="1415520" cy="409680"/>
          </a:xfrm>
          <a:prstGeom prst="rect">
            <a:avLst/>
          </a:prstGeom>
          <a:noFill/>
          <a:ln w="0">
            <a:noFill/>
          </a:ln>
        </p:spPr>
        <p:style>
          <a:lnRef idx="0"/>
          <a:fillRef idx="0"/>
          <a:effectRef idx="0"/>
          <a:fontRef idx="minor"/>
        </p:style>
        <p:txBody>
          <a:bodyPr wrap="none" lIns="81720" rIns="81720" tIns="42480" bIns="42480" anchor="t">
            <a:spAutoFit/>
          </a:bodyPr>
          <a:p>
            <a:pPr algn="r">
              <a:lnSpc>
                <a:spcPct val="97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000000"/>
                </a:solidFill>
                <a:latin typeface="Arial Narrow"/>
                <a:ea typeface="MS Gothic"/>
              </a:rPr>
              <a:t>Vouloir agir</a:t>
            </a:r>
            <a:endParaRPr b="0" lang="fr-FR" sz="2200" spc="-1" strike="noStrike">
              <a:solidFill>
                <a:srgbClr val="000000"/>
              </a:solidFill>
              <a:latin typeface="Arial"/>
            </a:endParaRPr>
          </a:p>
        </p:txBody>
      </p:sp>
      <p:sp>
        <p:nvSpPr>
          <p:cNvPr id="1015" name="Text Box 8"/>
          <p:cNvSpPr/>
          <p:nvPr/>
        </p:nvSpPr>
        <p:spPr>
          <a:xfrm>
            <a:off x="5637600" y="6019920"/>
            <a:ext cx="2666160" cy="27432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16" name="Text Box 10"/>
          <p:cNvSpPr/>
          <p:nvPr/>
        </p:nvSpPr>
        <p:spPr>
          <a:xfrm>
            <a:off x="3201120" y="5452560"/>
            <a:ext cx="2512080" cy="268920"/>
          </a:xfrm>
          <a:prstGeom prst="rect">
            <a:avLst/>
          </a:prstGeom>
          <a:noFill/>
          <a:ln w="0">
            <a:noFill/>
          </a:ln>
        </p:spPr>
        <p:style>
          <a:lnRef idx="0"/>
          <a:fillRef idx="0"/>
          <a:effectRef idx="0"/>
          <a:fontRef idx="minor"/>
        </p:style>
        <p:txBody>
          <a:bodyPr lIns="81720" rIns="81720" tIns="42480" bIns="42480" anchor="t">
            <a:spAutoFit/>
          </a:bodyPr>
          <a:p>
            <a:pPr algn="r">
              <a:lnSpc>
                <a:spcPct val="93000"/>
              </a:lnSpc>
              <a:spcBef>
                <a:spcPts val="90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lang="en-GB" sz="1300" spc="-1" strike="noStrike">
                <a:solidFill>
                  <a:srgbClr val="0000ff"/>
                </a:solidFill>
                <a:latin typeface="Arial"/>
                <a:ea typeface="MS Gothic"/>
              </a:rPr>
              <a:t>D’après G.Lebortef - 2004</a:t>
            </a:r>
            <a:endParaRPr b="0" lang="fr-FR" sz="1300" spc="-1" strike="noStrike">
              <a:solidFill>
                <a:srgbClr val="000000"/>
              </a:solidFill>
              <a:latin typeface="Arial"/>
            </a:endParaRPr>
          </a:p>
        </p:txBody>
      </p:sp>
    </p:spTree>
  </p:cSld>
  <p:transition>
    <p:diamond/>
  </p:transition>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5">
                                  <p:stCondLst>
                                    <p:cond delay="0"/>
                                  </p:stCondLst>
                                  <p:childTnLst>
                                    <p:set>
                                      <p:cBhvr>
                                        <p:cTn id="6" dur="1" fill="hold">
                                          <p:stCondLst>
                                            <p:cond delay="0"/>
                                          </p:stCondLst>
                                        </p:cTn>
                                        <p:tgtEl>
                                          <p:spTgt spid="1014"/>
                                        </p:tgtEl>
                                        <p:attrNameLst>
                                          <p:attrName>style.visibility</p:attrName>
                                        </p:attrNameLst>
                                      </p:cBhvr>
                                      <p:to>
                                        <p:strVal val="visible"/>
                                      </p:to>
                                    </p:set>
                                    <p:anim calcmode="lin" valueType="num">
                                      <p:cBhvr additive="repl">
                                        <p:cTn id="7" dur="500" fill="hold">
                                          <p:stCondLst>
                                            <p:cond delay="0"/>
                                          </p:stCondLst>
                                        </p:cTn>
                                        <p:tgtEl>
                                          <p:spTgt spid="1014"/>
                                        </p:tgtEl>
                                        <p:attrNameLst>
                                          <p:attrName>r</p:attrName>
                                        </p:attrNameLst>
                                      </p:cBhvr>
                                      <p:tavLst>
                                        <p:tav tm="100000">
                                          <p:val>
                                            <p:strVal val="-90"/>
                                          </p:val>
                                        </p:tav>
                                        <p:tav tm="0">
                                          <p:val>
                                            <p:strVal val="0"/>
                                          </p:val>
                                        </p:tav>
                                      </p:tavLst>
                                    </p:anim>
                                    <p:anim calcmode="lin" valueType="num">
                                      <p:cBhvr additive="repl">
                                        <p:cTn id="8" dur="500" fill="hold">
                                          <p:stCondLst>
                                            <p:cond delay="0"/>
                                          </p:stCondLst>
                                        </p:cTn>
                                        <p:tgtEl>
                                          <p:spTgt spid="1014"/>
                                        </p:tgtEl>
                                        <p:attrNameLst>
                                          <p:attrName>ppt_w</p:attrName>
                                        </p:attrNameLst>
                                      </p:cBhvr>
                                      <p:tavLst>
                                        <p:tav tm="100000">
                                          <p:val>
                                            <p:strVal val="#ppt_w"/>
                                          </p:val>
                                        </p:tav>
                                        <p:tav tm="0">
                                          <p:val>
                                            <p:strVal val="#ppt_w*.05"/>
                                          </p:val>
                                        </p:tav>
                                      </p:tavLst>
                                    </p:anim>
                                    <p:anim calcmode="lin" valueType="num">
                                      <p:cBhvr additive="repl">
                                        <p:cTn id="9" dur="500" fill="hold">
                                          <p:stCondLst>
                                            <p:cond delay="500"/>
                                          </p:stCondLst>
                                        </p:cTn>
                                        <p:tgtEl>
                                          <p:spTgt spid="1014"/>
                                        </p:tgtEl>
                                        <p:attrNameLst>
                                          <p:attrName>ppt_w</p:attrName>
                                        </p:attrNameLst>
                                      </p:cBhvr>
                                      <p:tavLst>
                                        <p:tav tm="100000">
                                          <p:val>
                                            <p:strVal val="#ppt_w*.05"/>
                                          </p:val>
                                        </p:tav>
                                        <p:tav tm="0">
                                          <p:val>
                                            <p:strVal val="#ppt_w"/>
                                          </p:val>
                                        </p:tav>
                                      </p:tavLst>
                                    </p:anim>
                                    <p:anim calcmode="lin" valueType="num">
                                      <p:cBhvr additive="repl">
                                        <p:cTn id="10" dur="1000" fill="hold"/>
                                        <p:tgtEl>
                                          <p:spTgt spid="1014"/>
                                        </p:tgtEl>
                                        <p:attrNameLst>
                                          <p:attrName>ppt_h</p:attrName>
                                        </p:attrNameLst>
                                      </p:cBhvr>
                                      <p:tavLst>
                                        <p:tav tm="100000">
                                          <p:val>
                                            <p:strVal val="#ppt_h"/>
                                          </p:val>
                                        </p:tav>
                                        <p:tav tm="0">
                                          <p:val>
                                            <p:strVal val="#ppt_h"/>
                                          </p:val>
                                        </p:tav>
                                      </p:tavLst>
                                    </p:anim>
                                    <p:anim calcmode="lin" valueType="num">
                                      <p:cBhvr additive="repl">
                                        <p:cTn id="11" dur="500" fill="hold">
                                          <p:stCondLst>
                                            <p:cond delay="0"/>
                                          </p:stCondLst>
                                        </p:cTn>
                                        <p:tgtEl>
                                          <p:spTgt spid="1014"/>
                                        </p:tgtEl>
                                        <p:attrNameLst>
                                          <p:attrName>ppt_x</p:attrName>
                                        </p:attrNameLst>
                                      </p:cBhvr>
                                      <p:tavLst>
                                        <p:tav tm="100000">
                                          <p:val>
                                            <p:strVal val="#ppt_x+.4"/>
                                          </p:val>
                                        </p:tav>
                                        <p:tav tm="0">
                                          <p:val>
                                            <p:strVal val="#ppt_x"/>
                                          </p:val>
                                        </p:tav>
                                      </p:tavLst>
                                    </p:anim>
                                    <p:anim calcmode="lin" valueType="num">
                                      <p:cBhvr additive="repl">
                                        <p:cTn id="12" dur="500" fill="hold">
                                          <p:stCondLst>
                                            <p:cond delay="0"/>
                                          </p:stCondLst>
                                        </p:cTn>
                                        <p:tgtEl>
                                          <p:spTgt spid="1014"/>
                                        </p:tgtEl>
                                        <p:attrNameLst>
                                          <p:attrName>ppt_y</p:attrName>
                                        </p:attrNameLst>
                                      </p:cBhvr>
                                      <p:tavLst>
                                        <p:tav tm="100000">
                                          <p:val>
                                            <p:strVal val="#ppt_y-.2"/>
                                          </p:val>
                                        </p:tav>
                                        <p:tav tm="0">
                                          <p:val>
                                            <p:strVal val="#ppt_y+.1"/>
                                          </p:val>
                                        </p:tav>
                                      </p:tavLst>
                                    </p:anim>
                                    <p:anim calcmode="lin" valueType="num">
                                      <p:cBhvr additive="repl">
                                        <p:cTn id="13" dur="500" fill="hold">
                                          <p:stCondLst>
                                            <p:cond delay="500"/>
                                          </p:stCondLst>
                                        </p:cTn>
                                        <p:tgtEl>
                                          <p:spTgt spid="1014"/>
                                        </p:tgtEl>
                                        <p:attrNameLst>
                                          <p:attrName>ppt_y</p:attrName>
                                        </p:attrNameLst>
                                      </p:cBhvr>
                                      <p:tavLst>
                                        <p:tav tm="100000">
                                          <p:val>
                                            <p:strVal val="#ppt_y+.1"/>
                                          </p:val>
                                        </p:tav>
                                        <p:tav tm="0">
                                          <p:val>
                                            <p:strVal val="#ppt_y"/>
                                          </p:val>
                                        </p:tav>
                                      </p:tavLst>
                                    </p:anim>
                                    <p:animEffect filter="fade" transition="in">
                                      <p:cBhvr additive="repl">
                                        <p:cTn id="14" dur="1000">
                                          <p:stCondLst>
                                            <p:cond delay="0"/>
                                          </p:stCondLst>
                                        </p:cTn>
                                        <p:tgtEl>
                                          <p:spTgt spid="1014"/>
                                        </p:tgtEl>
                                      </p:cBhvr>
                                    </p:animEffect>
                                  </p:childTnLst>
                                </p:cTn>
                              </p:par>
                            </p:childTnLst>
                          </p:cTn>
                        </p:par>
                      </p:childTnLst>
                    </p:cTn>
                  </p:par>
                  <p:par>
                    <p:cTn id="15" nodeType="clickEffect" fill="hold">
                      <p:stCondLst>
                        <p:cond delay="indefinite"/>
                      </p:stCondLst>
                      <p:childTnLst>
                        <p:par>
                          <p:cTn id="16" nodeType="withEffect" fill="hold">
                            <p:stCondLst>
                              <p:cond delay="0"/>
                            </p:stCondLst>
                            <p:childTnLst>
                              <p:par>
                                <p:cTn id="17" nodeType="clickEffect" fill="hold" presetClass="entr" presetID="25">
                                  <p:stCondLst>
                                    <p:cond delay="0"/>
                                  </p:stCondLst>
                                  <p:childTnLst>
                                    <p:set>
                                      <p:cBhvr>
                                        <p:cTn id="18" dur="1" fill="hold">
                                          <p:stCondLst>
                                            <p:cond delay="0"/>
                                          </p:stCondLst>
                                        </p:cTn>
                                        <p:tgtEl>
                                          <p:spTgt spid="1013"/>
                                        </p:tgtEl>
                                        <p:attrNameLst>
                                          <p:attrName>style.visibility</p:attrName>
                                        </p:attrNameLst>
                                      </p:cBhvr>
                                      <p:to>
                                        <p:strVal val="visible"/>
                                      </p:to>
                                    </p:set>
                                    <p:anim calcmode="lin" valueType="num">
                                      <p:cBhvr additive="repl">
                                        <p:cTn id="19" dur="500" fill="hold">
                                          <p:stCondLst>
                                            <p:cond delay="0"/>
                                          </p:stCondLst>
                                        </p:cTn>
                                        <p:tgtEl>
                                          <p:spTgt spid="1013"/>
                                        </p:tgtEl>
                                        <p:attrNameLst>
                                          <p:attrName>r</p:attrName>
                                        </p:attrNameLst>
                                      </p:cBhvr>
                                      <p:tavLst>
                                        <p:tav tm="100000">
                                          <p:val>
                                            <p:strVal val="-90"/>
                                          </p:val>
                                        </p:tav>
                                        <p:tav tm="0">
                                          <p:val>
                                            <p:strVal val="0"/>
                                          </p:val>
                                        </p:tav>
                                      </p:tavLst>
                                    </p:anim>
                                    <p:anim calcmode="lin" valueType="num">
                                      <p:cBhvr additive="repl">
                                        <p:cTn id="20" dur="500" fill="hold">
                                          <p:stCondLst>
                                            <p:cond delay="0"/>
                                          </p:stCondLst>
                                        </p:cTn>
                                        <p:tgtEl>
                                          <p:spTgt spid="1013"/>
                                        </p:tgtEl>
                                        <p:attrNameLst>
                                          <p:attrName>ppt_w</p:attrName>
                                        </p:attrNameLst>
                                      </p:cBhvr>
                                      <p:tavLst>
                                        <p:tav tm="100000">
                                          <p:val>
                                            <p:strVal val="#ppt_w"/>
                                          </p:val>
                                        </p:tav>
                                        <p:tav tm="0">
                                          <p:val>
                                            <p:strVal val="#ppt_w*.05"/>
                                          </p:val>
                                        </p:tav>
                                      </p:tavLst>
                                    </p:anim>
                                    <p:anim calcmode="lin" valueType="num">
                                      <p:cBhvr additive="repl">
                                        <p:cTn id="21" dur="500" fill="hold">
                                          <p:stCondLst>
                                            <p:cond delay="500"/>
                                          </p:stCondLst>
                                        </p:cTn>
                                        <p:tgtEl>
                                          <p:spTgt spid="1013"/>
                                        </p:tgtEl>
                                        <p:attrNameLst>
                                          <p:attrName>ppt_w</p:attrName>
                                        </p:attrNameLst>
                                      </p:cBhvr>
                                      <p:tavLst>
                                        <p:tav tm="100000">
                                          <p:val>
                                            <p:strVal val="#ppt_w*.05"/>
                                          </p:val>
                                        </p:tav>
                                        <p:tav tm="0">
                                          <p:val>
                                            <p:strVal val="#ppt_w"/>
                                          </p:val>
                                        </p:tav>
                                      </p:tavLst>
                                    </p:anim>
                                    <p:anim calcmode="lin" valueType="num">
                                      <p:cBhvr additive="repl">
                                        <p:cTn id="22" dur="1000" fill="hold"/>
                                        <p:tgtEl>
                                          <p:spTgt spid="1013"/>
                                        </p:tgtEl>
                                        <p:attrNameLst>
                                          <p:attrName>ppt_h</p:attrName>
                                        </p:attrNameLst>
                                      </p:cBhvr>
                                      <p:tavLst>
                                        <p:tav tm="100000">
                                          <p:val>
                                            <p:strVal val="#ppt_h"/>
                                          </p:val>
                                        </p:tav>
                                        <p:tav tm="0">
                                          <p:val>
                                            <p:strVal val="#ppt_h"/>
                                          </p:val>
                                        </p:tav>
                                      </p:tavLst>
                                    </p:anim>
                                    <p:anim calcmode="lin" valueType="num">
                                      <p:cBhvr additive="repl">
                                        <p:cTn id="23" dur="500" fill="hold">
                                          <p:stCondLst>
                                            <p:cond delay="0"/>
                                          </p:stCondLst>
                                        </p:cTn>
                                        <p:tgtEl>
                                          <p:spTgt spid="1013"/>
                                        </p:tgtEl>
                                        <p:attrNameLst>
                                          <p:attrName>ppt_x</p:attrName>
                                        </p:attrNameLst>
                                      </p:cBhvr>
                                      <p:tavLst>
                                        <p:tav tm="100000">
                                          <p:val>
                                            <p:strVal val="#ppt_x+.4"/>
                                          </p:val>
                                        </p:tav>
                                        <p:tav tm="0">
                                          <p:val>
                                            <p:strVal val="#ppt_x"/>
                                          </p:val>
                                        </p:tav>
                                      </p:tavLst>
                                    </p:anim>
                                    <p:anim calcmode="lin" valueType="num">
                                      <p:cBhvr additive="repl">
                                        <p:cTn id="24" dur="500" fill="hold">
                                          <p:stCondLst>
                                            <p:cond delay="0"/>
                                          </p:stCondLst>
                                        </p:cTn>
                                        <p:tgtEl>
                                          <p:spTgt spid="1013"/>
                                        </p:tgtEl>
                                        <p:attrNameLst>
                                          <p:attrName>ppt_y</p:attrName>
                                        </p:attrNameLst>
                                      </p:cBhvr>
                                      <p:tavLst>
                                        <p:tav tm="100000">
                                          <p:val>
                                            <p:strVal val="#ppt_y-.2"/>
                                          </p:val>
                                        </p:tav>
                                        <p:tav tm="0">
                                          <p:val>
                                            <p:strVal val="#ppt_y+.1"/>
                                          </p:val>
                                        </p:tav>
                                      </p:tavLst>
                                    </p:anim>
                                    <p:anim calcmode="lin" valueType="num">
                                      <p:cBhvr additive="repl">
                                        <p:cTn id="25" dur="500" fill="hold">
                                          <p:stCondLst>
                                            <p:cond delay="500"/>
                                          </p:stCondLst>
                                        </p:cTn>
                                        <p:tgtEl>
                                          <p:spTgt spid="1013"/>
                                        </p:tgtEl>
                                        <p:attrNameLst>
                                          <p:attrName>ppt_y</p:attrName>
                                        </p:attrNameLst>
                                      </p:cBhvr>
                                      <p:tavLst>
                                        <p:tav tm="100000">
                                          <p:val>
                                            <p:strVal val="#ppt_y+.1"/>
                                          </p:val>
                                        </p:tav>
                                        <p:tav tm="0">
                                          <p:val>
                                            <p:strVal val="#ppt_y"/>
                                          </p:val>
                                        </p:tav>
                                      </p:tavLst>
                                    </p:anim>
                                    <p:animEffect filter="fade" transition="in">
                                      <p:cBhvr additive="repl">
                                        <p:cTn id="26" dur="1000">
                                          <p:stCondLst>
                                            <p:cond delay="0"/>
                                          </p:stCondLst>
                                        </p:cTn>
                                        <p:tgtEl>
                                          <p:spTgt spid="1013"/>
                                        </p:tgtEl>
                                      </p:cBhvr>
                                    </p:animEffect>
                                  </p:childTnLst>
                                </p:cTn>
                              </p:par>
                            </p:childTnLst>
                          </p:cTn>
                        </p:par>
                      </p:childTnLst>
                    </p:cTn>
                  </p:par>
                  <p:par>
                    <p:cTn id="27" nodeType="clickEffect" fill="hold">
                      <p:stCondLst>
                        <p:cond delay="indefinite"/>
                      </p:stCondLst>
                      <p:childTnLst>
                        <p:par>
                          <p:cTn id="28" nodeType="withEffect" fill="hold">
                            <p:stCondLst>
                              <p:cond delay="0"/>
                            </p:stCondLst>
                            <p:childTnLst>
                              <p:par>
                                <p:cTn id="29" nodeType="clickEffect" fill="hold" presetClass="entr" presetID="25">
                                  <p:stCondLst>
                                    <p:cond delay="0"/>
                                  </p:stCondLst>
                                  <p:childTnLst>
                                    <p:set>
                                      <p:cBhvr>
                                        <p:cTn id="30" dur="1" fill="hold">
                                          <p:stCondLst>
                                            <p:cond delay="0"/>
                                          </p:stCondLst>
                                        </p:cTn>
                                        <p:tgtEl>
                                          <p:spTgt spid="1012"/>
                                        </p:tgtEl>
                                        <p:attrNameLst>
                                          <p:attrName>style.visibility</p:attrName>
                                        </p:attrNameLst>
                                      </p:cBhvr>
                                      <p:to>
                                        <p:strVal val="visible"/>
                                      </p:to>
                                    </p:set>
                                    <p:anim calcmode="lin" valueType="num">
                                      <p:cBhvr additive="repl">
                                        <p:cTn id="31" dur="500" fill="hold">
                                          <p:stCondLst>
                                            <p:cond delay="0"/>
                                          </p:stCondLst>
                                        </p:cTn>
                                        <p:tgtEl>
                                          <p:spTgt spid="1012"/>
                                        </p:tgtEl>
                                        <p:attrNameLst>
                                          <p:attrName>r</p:attrName>
                                        </p:attrNameLst>
                                      </p:cBhvr>
                                      <p:tavLst>
                                        <p:tav tm="100000">
                                          <p:val>
                                            <p:strVal val="-90"/>
                                          </p:val>
                                        </p:tav>
                                        <p:tav tm="0">
                                          <p:val>
                                            <p:strVal val="0"/>
                                          </p:val>
                                        </p:tav>
                                      </p:tavLst>
                                    </p:anim>
                                    <p:anim calcmode="lin" valueType="num">
                                      <p:cBhvr additive="repl">
                                        <p:cTn id="32" dur="500" fill="hold">
                                          <p:stCondLst>
                                            <p:cond delay="0"/>
                                          </p:stCondLst>
                                        </p:cTn>
                                        <p:tgtEl>
                                          <p:spTgt spid="1012"/>
                                        </p:tgtEl>
                                        <p:attrNameLst>
                                          <p:attrName>ppt_w</p:attrName>
                                        </p:attrNameLst>
                                      </p:cBhvr>
                                      <p:tavLst>
                                        <p:tav tm="100000">
                                          <p:val>
                                            <p:strVal val="#ppt_w"/>
                                          </p:val>
                                        </p:tav>
                                        <p:tav tm="0">
                                          <p:val>
                                            <p:strVal val="#ppt_w*.05"/>
                                          </p:val>
                                        </p:tav>
                                      </p:tavLst>
                                    </p:anim>
                                    <p:anim calcmode="lin" valueType="num">
                                      <p:cBhvr additive="repl">
                                        <p:cTn id="33" dur="500" fill="hold">
                                          <p:stCondLst>
                                            <p:cond delay="500"/>
                                          </p:stCondLst>
                                        </p:cTn>
                                        <p:tgtEl>
                                          <p:spTgt spid="1012"/>
                                        </p:tgtEl>
                                        <p:attrNameLst>
                                          <p:attrName>ppt_w</p:attrName>
                                        </p:attrNameLst>
                                      </p:cBhvr>
                                      <p:tavLst>
                                        <p:tav tm="100000">
                                          <p:val>
                                            <p:strVal val="#ppt_w*.05"/>
                                          </p:val>
                                        </p:tav>
                                        <p:tav tm="0">
                                          <p:val>
                                            <p:strVal val="#ppt_w"/>
                                          </p:val>
                                        </p:tav>
                                      </p:tavLst>
                                    </p:anim>
                                    <p:anim calcmode="lin" valueType="num">
                                      <p:cBhvr additive="repl">
                                        <p:cTn id="34" dur="1000" fill="hold"/>
                                        <p:tgtEl>
                                          <p:spTgt spid="1012"/>
                                        </p:tgtEl>
                                        <p:attrNameLst>
                                          <p:attrName>ppt_h</p:attrName>
                                        </p:attrNameLst>
                                      </p:cBhvr>
                                      <p:tavLst>
                                        <p:tav tm="100000">
                                          <p:val>
                                            <p:strVal val="#ppt_h"/>
                                          </p:val>
                                        </p:tav>
                                        <p:tav tm="0">
                                          <p:val>
                                            <p:strVal val="#ppt_h"/>
                                          </p:val>
                                        </p:tav>
                                      </p:tavLst>
                                    </p:anim>
                                    <p:anim calcmode="lin" valueType="num">
                                      <p:cBhvr additive="repl">
                                        <p:cTn id="35" dur="500" fill="hold">
                                          <p:stCondLst>
                                            <p:cond delay="0"/>
                                          </p:stCondLst>
                                        </p:cTn>
                                        <p:tgtEl>
                                          <p:spTgt spid="1012"/>
                                        </p:tgtEl>
                                        <p:attrNameLst>
                                          <p:attrName>ppt_x</p:attrName>
                                        </p:attrNameLst>
                                      </p:cBhvr>
                                      <p:tavLst>
                                        <p:tav tm="100000">
                                          <p:val>
                                            <p:strVal val="#ppt_x+.4"/>
                                          </p:val>
                                        </p:tav>
                                        <p:tav tm="0">
                                          <p:val>
                                            <p:strVal val="#ppt_x"/>
                                          </p:val>
                                        </p:tav>
                                      </p:tavLst>
                                    </p:anim>
                                    <p:anim calcmode="lin" valueType="num">
                                      <p:cBhvr additive="repl">
                                        <p:cTn id="36" dur="500" fill="hold">
                                          <p:stCondLst>
                                            <p:cond delay="0"/>
                                          </p:stCondLst>
                                        </p:cTn>
                                        <p:tgtEl>
                                          <p:spTgt spid="1012"/>
                                        </p:tgtEl>
                                        <p:attrNameLst>
                                          <p:attrName>ppt_y</p:attrName>
                                        </p:attrNameLst>
                                      </p:cBhvr>
                                      <p:tavLst>
                                        <p:tav tm="100000">
                                          <p:val>
                                            <p:strVal val="#ppt_y-.2"/>
                                          </p:val>
                                        </p:tav>
                                        <p:tav tm="0">
                                          <p:val>
                                            <p:strVal val="#ppt_y+.1"/>
                                          </p:val>
                                        </p:tav>
                                      </p:tavLst>
                                    </p:anim>
                                    <p:anim calcmode="lin" valueType="num">
                                      <p:cBhvr additive="repl">
                                        <p:cTn id="37" dur="500" fill="hold">
                                          <p:stCondLst>
                                            <p:cond delay="500"/>
                                          </p:stCondLst>
                                        </p:cTn>
                                        <p:tgtEl>
                                          <p:spTgt spid="1012"/>
                                        </p:tgtEl>
                                        <p:attrNameLst>
                                          <p:attrName>ppt_y</p:attrName>
                                        </p:attrNameLst>
                                      </p:cBhvr>
                                      <p:tavLst>
                                        <p:tav tm="100000">
                                          <p:val>
                                            <p:strVal val="#ppt_y+.1"/>
                                          </p:val>
                                        </p:tav>
                                        <p:tav tm="0">
                                          <p:val>
                                            <p:strVal val="#ppt_y"/>
                                          </p:val>
                                        </p:tav>
                                      </p:tavLst>
                                    </p:anim>
                                    <p:animEffect filter="fade" transition="in">
                                      <p:cBhvr additive="repl">
                                        <p:cTn id="38" dur="1000">
                                          <p:stCondLst>
                                            <p:cond delay="0"/>
                                          </p:stCondLst>
                                        </p:cTn>
                                        <p:tgtEl>
                                          <p:spTgt spid="1012"/>
                                        </p:tgtEl>
                                      </p:cBhvr>
                                    </p:animEffect>
                                  </p:childTnLst>
                                </p:cTn>
                              </p:par>
                            </p:childTnLst>
                          </p:cTn>
                        </p:par>
                      </p:childTnLst>
                    </p:cTn>
                  </p:par>
                  <p:par>
                    <p:cTn id="39" nodeType="clickEffect" fill="hold">
                      <p:stCondLst>
                        <p:cond delay="indefinite"/>
                      </p:stCondLst>
                      <p:childTnLst>
                        <p:par>
                          <p:cTn id="40" nodeType="withEffect" fill="hold">
                            <p:stCondLst>
                              <p:cond delay="0"/>
                            </p:stCondLst>
                            <p:childTnLst>
                              <p:par>
                                <p:cTn id="41" nodeType="clickEffect" fill="hold" presetClass="entr" presetID="1">
                                  <p:stCondLst>
                                    <p:cond delay="0"/>
                                  </p:stCondLst>
                                  <p:childTnLst>
                                    <p:set>
                                      <p:cBhvr>
                                        <p:cTn id="42" dur="1" fill="hold">
                                          <p:stCondLst>
                                            <p:cond delay="0"/>
                                          </p:stCondLst>
                                        </p:cTn>
                                        <p:tgtEl>
                                          <p:spTgt spid="10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7" name="PlaceHolder 1"/>
          <p:cNvSpPr>
            <a:spLocks noGrp="1"/>
          </p:cNvSpPr>
          <p:nvPr>
            <p:ph type="title"/>
          </p:nvPr>
        </p:nvSpPr>
        <p:spPr>
          <a:xfrm>
            <a:off x="326880" y="685440"/>
            <a:ext cx="8130960" cy="979920"/>
          </a:xfrm>
          <a:prstGeom prst="rect">
            <a:avLst/>
          </a:prstGeom>
          <a:noFill/>
          <a:ln w="0">
            <a:noFill/>
          </a:ln>
        </p:spPr>
        <p:txBody>
          <a:bodyPr lIns="81720" rIns="81720" tIns="42480" bIns="42480" anchor="ctr">
            <a:noAutofit/>
          </a:bodyPr>
          <a:p>
            <a:pPr indent="0" algn="ctr">
              <a:lnSpc>
                <a:spcPct val="93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Lst>
            </a:pPr>
            <a:r>
              <a:rPr b="0" lang="en-GB" sz="3700" spc="-1" strike="noStrike">
                <a:solidFill>
                  <a:srgbClr val="000000"/>
                </a:solidFill>
                <a:latin typeface="Calibri"/>
              </a:rPr>
              <a:t> </a:t>
            </a:r>
            <a:r>
              <a:rPr b="0" lang="en-GB" sz="3700" spc="-1" strike="noStrike">
                <a:solidFill>
                  <a:srgbClr val="000000"/>
                </a:solidFill>
                <a:latin typeface="Calibri"/>
              </a:rPr>
              <a:t>Trois manières de se former</a:t>
            </a:r>
            <a:endParaRPr b="0" lang="fr-FR" sz="3700" spc="-1" strike="noStrike">
              <a:solidFill>
                <a:srgbClr val="000000"/>
              </a:solidFill>
              <a:latin typeface="Arial"/>
            </a:endParaRPr>
          </a:p>
        </p:txBody>
      </p:sp>
      <p:sp>
        <p:nvSpPr>
          <p:cNvPr id="1018" name="Text Box 3"/>
          <p:cNvSpPr/>
          <p:nvPr/>
        </p:nvSpPr>
        <p:spPr>
          <a:xfrm>
            <a:off x="4950720" y="5334480"/>
            <a:ext cx="1753200" cy="45720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19" name="Text Box 4"/>
          <p:cNvSpPr/>
          <p:nvPr/>
        </p:nvSpPr>
        <p:spPr>
          <a:xfrm>
            <a:off x="2628000" y="1935720"/>
            <a:ext cx="3263760" cy="721080"/>
          </a:xfrm>
          <a:prstGeom prst="rect">
            <a:avLst/>
          </a:prstGeom>
          <a:noFill/>
          <a:ln w="9360">
            <a:solidFill>
              <a:srgbClr val="ffffff"/>
            </a:solidFill>
            <a:round/>
          </a:ln>
        </p:spPr>
        <p:style>
          <a:lnRef idx="0"/>
          <a:fillRef idx="0"/>
          <a:effectRef idx="0"/>
          <a:fontRef idx="minor"/>
        </p:style>
        <p:txBody>
          <a:bodyPr lIns="81720" rIns="81720" tIns="42480" bIns="42480" anchor="t">
            <a:spAutoFit/>
          </a:bodyPr>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000000"/>
                </a:solidFill>
                <a:latin typeface="Times New Roman"/>
                <a:ea typeface="MS Gothic"/>
              </a:rPr>
              <a:t>1. Par soi-même (autoformation)</a:t>
            </a:r>
            <a:endParaRPr b="0" lang="fr-FR" sz="2200" spc="-1" strike="noStrike">
              <a:solidFill>
                <a:srgbClr val="000000"/>
              </a:solidFill>
              <a:latin typeface="Arial"/>
            </a:endParaRPr>
          </a:p>
        </p:txBody>
      </p:sp>
      <p:sp>
        <p:nvSpPr>
          <p:cNvPr id="1020" name="Text Box 5"/>
          <p:cNvSpPr/>
          <p:nvPr/>
        </p:nvSpPr>
        <p:spPr>
          <a:xfrm>
            <a:off x="928800" y="4948200"/>
            <a:ext cx="2513520" cy="721080"/>
          </a:xfrm>
          <a:prstGeom prst="rect">
            <a:avLst/>
          </a:prstGeom>
          <a:noFill/>
          <a:ln w="9360">
            <a:solidFill>
              <a:srgbClr val="ffffff"/>
            </a:solidFill>
            <a:round/>
          </a:ln>
        </p:spPr>
        <p:style>
          <a:lnRef idx="0"/>
          <a:fillRef idx="0"/>
          <a:effectRef idx="0"/>
          <a:fontRef idx="minor"/>
        </p:style>
        <p:txBody>
          <a:bodyPr lIns="81720" rIns="81720" tIns="42480" bIns="42480" anchor="t">
            <a:spAutoFit/>
          </a:bodyPr>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000000"/>
                </a:solidFill>
                <a:latin typeface="Times New Roman"/>
                <a:ea typeface="MS Gothic"/>
              </a:rPr>
              <a:t>3. Par l'expérience (ecoformation)</a:t>
            </a:r>
            <a:endParaRPr b="0" lang="fr-FR" sz="2200" spc="-1" strike="noStrike">
              <a:solidFill>
                <a:srgbClr val="000000"/>
              </a:solidFill>
              <a:latin typeface="Arial"/>
            </a:endParaRPr>
          </a:p>
        </p:txBody>
      </p:sp>
      <p:sp>
        <p:nvSpPr>
          <p:cNvPr id="1021" name="Text Box 6"/>
          <p:cNvSpPr/>
          <p:nvPr/>
        </p:nvSpPr>
        <p:spPr>
          <a:xfrm>
            <a:off x="4911840" y="4873320"/>
            <a:ext cx="4081680" cy="721080"/>
          </a:xfrm>
          <a:prstGeom prst="rect">
            <a:avLst/>
          </a:prstGeom>
          <a:noFill/>
          <a:ln w="9360">
            <a:solidFill>
              <a:srgbClr val="ffffff"/>
            </a:solidFill>
            <a:round/>
          </a:ln>
        </p:spPr>
        <p:style>
          <a:lnRef idx="0"/>
          <a:fillRef idx="0"/>
          <a:effectRef idx="0"/>
          <a:fontRef idx="minor"/>
        </p:style>
        <p:txBody>
          <a:bodyPr lIns="81720" rIns="81720" tIns="42480" bIns="42480" anchor="t">
            <a:spAutoFit/>
          </a:bodyPr>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000000"/>
                </a:solidFill>
                <a:latin typeface="Times New Roman"/>
                <a:ea typeface="MS Gothic"/>
              </a:rPr>
              <a:t>2. Par la formation dirigée (héteroformation)</a:t>
            </a:r>
            <a:endParaRPr b="0" lang="fr-FR" sz="2200" spc="-1" strike="noStrike">
              <a:solidFill>
                <a:srgbClr val="000000"/>
              </a:solidFill>
              <a:latin typeface="Arial"/>
            </a:endParaRPr>
          </a:p>
        </p:txBody>
      </p:sp>
      <p:sp>
        <p:nvSpPr>
          <p:cNvPr id="1022" name="AutoShape 8"/>
          <p:cNvSpPr/>
          <p:nvPr/>
        </p:nvSpPr>
        <p:spPr>
          <a:xfrm>
            <a:off x="2640960" y="2808360"/>
            <a:ext cx="3330000" cy="1959480"/>
          </a:xfrm>
          <a:prstGeom prst="triangle">
            <a:avLst>
              <a:gd name="adj" fmla="val 50000"/>
            </a:avLst>
          </a:prstGeom>
          <a:solidFill>
            <a:srgbClr val="ffffff"/>
          </a:solidFill>
          <a:ln w="9360">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23" name="Text Box 11"/>
          <p:cNvSpPr/>
          <p:nvPr/>
        </p:nvSpPr>
        <p:spPr>
          <a:xfrm>
            <a:off x="3136320" y="5780880"/>
            <a:ext cx="2676240" cy="280800"/>
          </a:xfrm>
          <a:prstGeom prst="rect">
            <a:avLst/>
          </a:prstGeom>
          <a:noFill/>
          <a:ln w="0">
            <a:noFill/>
          </a:ln>
        </p:spPr>
        <p:style>
          <a:lnRef idx="0"/>
          <a:fillRef idx="0"/>
          <a:effectRef idx="0"/>
          <a:fontRef idx="minor"/>
        </p:style>
        <p:txBody>
          <a:bodyPr lIns="82800" rIns="82800" tIns="41400" bIns="41400" anchor="t">
            <a:spAutoFit/>
          </a:bodyPr>
          <a:p>
            <a:pPr algn="ctr">
              <a:lnSpc>
                <a:spcPct val="100000"/>
              </a:lnSpc>
              <a:spcBef>
                <a:spcPts val="649"/>
              </a:spcBef>
            </a:pPr>
            <a:r>
              <a:rPr b="1" i="1" lang="fr-FR" sz="1300" spc="-1" strike="noStrike">
                <a:solidFill>
                  <a:srgbClr val="0000ff"/>
                </a:solidFill>
                <a:latin typeface="Arial"/>
                <a:ea typeface="MS Gothic"/>
              </a:rPr>
              <a:t>D’après Gaston Pineau - 1983</a:t>
            </a:r>
            <a:endParaRPr b="0" lang="fr-FR" sz="1300" spc="-1" strike="noStrike">
              <a:solidFill>
                <a:srgbClr val="000000"/>
              </a:solidFill>
              <a:latin typeface="Arial"/>
            </a:endParaRPr>
          </a:p>
        </p:txBody>
      </p:sp>
    </p:spTree>
  </p:cSld>
  <p:transition spd="med">
    <p:diamond/>
  </p:transition>
  <p:timing>
    <p:tnLst>
      <p:par>
        <p:cTn id="43" dur="indefinite" restart="never" nodeType="tmRoot">
          <p:childTnLst>
            <p:seq>
              <p:cTn id="44" dur="indefinite" nodeType="mainSeq">
                <p:childTnLst>
                  <p:par>
                    <p:cTn id="45" nodeType="clickEffect" fill="hold">
                      <p:stCondLst>
                        <p:cond delay="indefinite"/>
                      </p:stCondLst>
                      <p:childTnLst>
                        <p:par>
                          <p:cTn id="46" nodeType="withEffect" fill="hold">
                            <p:stCondLst>
                              <p:cond delay="0"/>
                            </p:stCondLst>
                            <p:childTnLst>
                              <p:par>
                                <p:cTn id="47" nodeType="clickEffect" fill="hold" presetClass="entr" presetID="1">
                                  <p:stCondLst>
                                    <p:cond delay="0"/>
                                  </p:stCondLst>
                                  <p:childTnLst>
                                    <p:set>
                                      <p:cBhvr>
                                        <p:cTn id="48" dur="1" fill="hold">
                                          <p:stCondLst>
                                            <p:cond delay="0"/>
                                          </p:stCondLst>
                                        </p:cTn>
                                        <p:tgtEl>
                                          <p:spTgt spid="1019"/>
                                        </p:tgtEl>
                                        <p:attrNameLst>
                                          <p:attrName>style.visibility</p:attrName>
                                        </p:attrNameLst>
                                      </p:cBhvr>
                                      <p:to>
                                        <p:strVal val="visible"/>
                                      </p:to>
                                    </p:set>
                                  </p:childTnLst>
                                </p:cTn>
                              </p:par>
                            </p:childTnLst>
                          </p:cTn>
                        </p:par>
                      </p:childTnLst>
                    </p:cTn>
                  </p:par>
                  <p:par>
                    <p:cTn id="49" nodeType="clickEffect" fill="hold">
                      <p:stCondLst>
                        <p:cond delay="indefinite"/>
                      </p:stCondLst>
                      <p:childTnLst>
                        <p:par>
                          <p:cTn id="50" nodeType="withEffect" fill="hold">
                            <p:stCondLst>
                              <p:cond delay="0"/>
                            </p:stCondLst>
                            <p:childTnLst>
                              <p:par>
                                <p:cTn id="51" nodeType="clickEffect" fill="hold" presetClass="entr" presetID="1">
                                  <p:stCondLst>
                                    <p:cond delay="0"/>
                                  </p:stCondLst>
                                  <p:childTnLst>
                                    <p:set>
                                      <p:cBhvr>
                                        <p:cTn id="52" dur="1" fill="hold">
                                          <p:stCondLst>
                                            <p:cond delay="0"/>
                                          </p:stCondLst>
                                        </p:cTn>
                                        <p:tgtEl>
                                          <p:spTgt spid="1021"/>
                                        </p:tgtEl>
                                        <p:attrNameLst>
                                          <p:attrName>style.visibility</p:attrName>
                                        </p:attrNameLst>
                                      </p:cBhvr>
                                      <p:to>
                                        <p:strVal val="visible"/>
                                      </p:to>
                                    </p:set>
                                  </p:childTnLst>
                                </p:cTn>
                              </p:par>
                            </p:childTnLst>
                          </p:cTn>
                        </p:par>
                      </p:childTnLst>
                    </p:cTn>
                  </p:par>
                  <p:par>
                    <p:cTn id="53" nodeType="clickEffect" fill="hold">
                      <p:stCondLst>
                        <p:cond delay="indefinite"/>
                      </p:stCondLst>
                      <p:childTnLst>
                        <p:par>
                          <p:cTn id="54" nodeType="withEffect" fill="hold">
                            <p:stCondLst>
                              <p:cond delay="0"/>
                            </p:stCondLst>
                            <p:childTnLst>
                              <p:par>
                                <p:cTn id="55" nodeType="clickEffect" fill="hold" presetClass="entr" presetID="1">
                                  <p:stCondLst>
                                    <p:cond delay="0"/>
                                  </p:stCondLst>
                                  <p:childTnLst>
                                    <p:set>
                                      <p:cBhvr>
                                        <p:cTn id="56" dur="1" fill="hold">
                                          <p:stCondLst>
                                            <p:cond delay="0"/>
                                          </p:stCondLst>
                                        </p:cTn>
                                        <p:tgtEl>
                                          <p:spTgt spid="10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4" name="PlaceHolder 1"/>
          <p:cNvSpPr>
            <a:spLocks noGrp="1"/>
          </p:cNvSpPr>
          <p:nvPr>
            <p:ph type="title"/>
          </p:nvPr>
        </p:nvSpPr>
        <p:spPr>
          <a:xfrm>
            <a:off x="457920" y="0"/>
            <a:ext cx="8215920" cy="1011600"/>
          </a:xfrm>
          <a:prstGeom prst="rect">
            <a:avLst/>
          </a:prstGeom>
          <a:noFill/>
          <a:ln w="0">
            <a:noFill/>
          </a:ln>
        </p:spPr>
        <p:txBody>
          <a:bodyPr lIns="0" rIns="0" tIns="0" bIns="0" anchor="ctr">
            <a:normAutofit/>
          </a:bodyPr>
          <a:p>
            <a:pPr indent="0" algn="ctr">
              <a:lnSpc>
                <a:spcPct val="54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Lst>
            </a:pPr>
            <a:r>
              <a:rPr b="1" lang="en-GB" sz="2000" spc="-1" strike="noStrike">
                <a:solidFill>
                  <a:srgbClr val="376092"/>
                </a:solidFill>
                <a:latin typeface="Calibri"/>
              </a:rPr>
              <a:t>Dix principes pour faciliter  l’apprentissage des adultes</a:t>
            </a:r>
            <a:endParaRPr b="0" lang="fr-FR" sz="2000" spc="-1" strike="noStrike">
              <a:solidFill>
                <a:srgbClr val="000000"/>
              </a:solidFill>
              <a:latin typeface="Arial"/>
            </a:endParaRPr>
          </a:p>
        </p:txBody>
      </p:sp>
      <p:sp>
        <p:nvSpPr>
          <p:cNvPr id="1025" name="PlaceHolder 2"/>
          <p:cNvSpPr>
            <a:spLocks noGrp="1"/>
          </p:cNvSpPr>
          <p:nvPr>
            <p:ph/>
          </p:nvPr>
        </p:nvSpPr>
        <p:spPr>
          <a:xfrm>
            <a:off x="326880" y="1141920"/>
            <a:ext cx="8346960" cy="5389920"/>
          </a:xfrm>
          <a:prstGeom prst="rect">
            <a:avLst/>
          </a:prstGeom>
          <a:noFill/>
          <a:ln w="0">
            <a:noFill/>
          </a:ln>
        </p:spPr>
        <p:txBody>
          <a:bodyPr lIns="0" rIns="0" tIns="0" bIns="0" anchor="t">
            <a:noAutofit/>
          </a:bodyPr>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1. Les adultes apprennent mieux dans un climat physique et psychique confortable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2. Les adultes doivent être volontaires ;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3. L'apprentissage doit être tourné vers la pratique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4.  Les adultes ont besoin de s'autodiriger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5.  Les adultes doivent s'impliquer dans leurs apprentissages ;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6. Les adultes ont déjà un bagage de connaissances et d'expériences exploitables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7.  La singularité de l'apprenant doit être reconnue, ce qui favorise l'usage  d'une variété d'expériences d'apprentissage ;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8. L'apprentissage des adultes doit être orienté vers la maîtrise (non sur l'erreur) ; </a:t>
            </a:r>
            <a:endParaRPr b="0" lang="fr-FR" sz="1800" spc="-1" strike="noStrike">
              <a:solidFill>
                <a:srgbClr val="000000"/>
              </a:solidFill>
              <a:latin typeface="Arial"/>
            </a:endParaRPr>
          </a:p>
          <a:p>
            <a:pPr marL="378720" indent="-283680">
              <a:lnSpc>
                <a:spcPct val="89000"/>
              </a:lnSpc>
              <a:spcBef>
                <a:spcPts val="360"/>
              </a:spcBef>
              <a:spcAft>
                <a:spcPts val="1803"/>
              </a:spcAft>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9. Les adultes apprennent les uns des autres ; </a:t>
            </a:r>
            <a:endParaRPr b="0" lang="fr-FR" sz="1800" spc="-1" strike="noStrike">
              <a:solidFill>
                <a:srgbClr val="000000"/>
              </a:solidFill>
              <a:latin typeface="Arial"/>
            </a:endParaRPr>
          </a:p>
          <a:p>
            <a:pPr marL="378720" indent="-283680">
              <a:lnSpc>
                <a:spcPct val="89000"/>
              </a:lnSpc>
              <a:spcBef>
                <a:spcPts val="360"/>
              </a:spcBef>
              <a:buClr>
                <a:srgbClr val="000000"/>
              </a:buClr>
              <a:buFont typeface="Arial"/>
              <a:buChar char="•"/>
              <a:tabLst>
                <a:tab algn="l" pos="404640"/>
                <a:tab algn="l" pos="812160"/>
                <a:tab algn="l" pos="1219680"/>
                <a:tab algn="l" pos="1627200"/>
                <a:tab algn="l" pos="2034720"/>
                <a:tab algn="l" pos="2440800"/>
                <a:tab algn="l" pos="2849760"/>
                <a:tab algn="l" pos="3257280"/>
                <a:tab algn="l" pos="3664800"/>
                <a:tab algn="l" pos="4068000"/>
                <a:tab algn="l" pos="4479840"/>
                <a:tab algn="l" pos="4887360"/>
                <a:tab algn="l" pos="5292000"/>
                <a:tab algn="l" pos="5698080"/>
                <a:tab algn="l" pos="6109920"/>
                <a:tab algn="l" pos="6517440"/>
                <a:tab algn="l" pos="6922080"/>
                <a:tab algn="l" pos="7332480"/>
                <a:tab algn="l" pos="7740000"/>
                <a:tab algn="l" pos="8144640"/>
              </a:tabLst>
            </a:pPr>
            <a:r>
              <a:rPr b="1" i="1" lang="en-GB" sz="1800" spc="-1" strike="noStrike">
                <a:solidFill>
                  <a:srgbClr val="000000"/>
                </a:solidFill>
                <a:latin typeface="Times New Roman"/>
              </a:rPr>
              <a:t>10. Le facilitateur doit être centré sur l'apprenant.</a:t>
            </a:r>
            <a:endParaRPr b="0" lang="fr-FR" sz="1800" spc="-1" strike="noStrike">
              <a:solidFill>
                <a:srgbClr val="000000"/>
              </a:solidFill>
              <a:latin typeface="Arial"/>
            </a:endParaRPr>
          </a:p>
        </p:txBody>
      </p:sp>
      <p:sp>
        <p:nvSpPr>
          <p:cNvPr id="1026" name="Text Box 4"/>
          <p:cNvSpPr/>
          <p:nvPr/>
        </p:nvSpPr>
        <p:spPr>
          <a:xfrm>
            <a:off x="4898880" y="6368400"/>
            <a:ext cx="3917520" cy="267120"/>
          </a:xfrm>
          <a:prstGeom prst="rect">
            <a:avLst/>
          </a:prstGeom>
          <a:noFill/>
          <a:ln w="0">
            <a:noFill/>
          </a:ln>
        </p:spPr>
        <p:style>
          <a:lnRef idx="0"/>
          <a:fillRef idx="0"/>
          <a:effectRef idx="0"/>
          <a:fontRef idx="minor"/>
        </p:style>
        <p:txBody>
          <a:bodyPr lIns="81720" rIns="81720" tIns="40680" bIns="40680" anchor="t">
            <a:noAutofit/>
          </a:bodyPr>
          <a:p>
            <a:pPr algn="r">
              <a:lnSpc>
                <a:spcPct val="54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lang="en-GB" sz="1300" spc="-1" strike="noStrike">
                <a:solidFill>
                  <a:srgbClr val="b3b3b3"/>
                </a:solidFill>
                <a:latin typeface="Arial"/>
                <a:ea typeface="MS Gothic"/>
              </a:rPr>
              <a:t>Harper. A &amp; B - 1992</a:t>
            </a:r>
            <a:endParaRPr b="0" lang="fr-FR" sz="13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nodeType="clickEffect" fill="hold">
                      <p:stCondLst>
                        <p:cond delay="indefinite"/>
                      </p:stCondLst>
                      <p:childTnLst>
                        <p:par>
                          <p:cTn id="60" nodeType="withEffect" fill="hold">
                            <p:stCondLst>
                              <p:cond delay="0"/>
                            </p:stCondLst>
                            <p:childTnLst>
                              <p:par>
                                <p:cTn id="61" nodeType="clickEffect" fill="hold" presetClass="entr" presetID="2" presetSubtype="4">
                                  <p:stCondLst>
                                    <p:cond delay="0"/>
                                  </p:stCondLst>
                                  <p:childTnLst>
                                    <p:set>
                                      <p:cBhvr>
                                        <p:cTn id="62" dur="2" fill="hold">
                                          <p:stCondLst>
                                            <p:cond delay="0"/>
                                          </p:stCondLst>
                                        </p:cTn>
                                        <p:tgtEl>
                                          <p:spTgt spid="1025">
                                            <p:txEl>
                                              <p:pRg st="0" end="0"/>
                                            </p:txEl>
                                          </p:spTgt>
                                        </p:tgtEl>
                                        <p:attrNameLst>
                                          <p:attrName>style.visibility</p:attrName>
                                        </p:attrNameLst>
                                      </p:cBhvr>
                                      <p:to>
                                        <p:strVal val="visible"/>
                                      </p:to>
                                    </p:set>
                                    <p:anim calcmode="lin" valueType="num">
                                      <p:cBhvr additive="repl">
                                        <p:cTn id="63" dur="1000" fill="hold"/>
                                        <p:tgtEl>
                                          <p:spTgt spid="1025">
                                            <p:txEl>
                                              <p:pRg st="0" end="0"/>
                                            </p:txEl>
                                          </p:spTgt>
                                        </p:tgtEl>
                                        <p:attrNameLst>
                                          <p:attrName>ppt_x</p:attrName>
                                        </p:attrNameLst>
                                      </p:cBhvr>
                                      <p:tavLst>
                                        <p:tav tm="100000">
                                          <p:val>
                                            <p:strVal val="#ppt_x"/>
                                          </p:val>
                                        </p:tav>
                                        <p:tav tm="0">
                                          <p:val>
                                            <p:strVal val="#ppt_x"/>
                                          </p:val>
                                        </p:tav>
                                      </p:tavLst>
                                    </p:anim>
                                    <p:anim calcmode="lin" valueType="num">
                                      <p:cBhvr additive="repl">
                                        <p:cTn id="64" dur="1000" fill="hold"/>
                                        <p:tgtEl>
                                          <p:spTgt spid="1025">
                                            <p:txEl>
                                              <p:pRg st="0" end="0"/>
                                            </p:txEl>
                                          </p:spTgt>
                                        </p:tgtEl>
                                        <p:attrNameLst>
                                          <p:attrName>ppt_y</p:attrName>
                                        </p:attrNameLst>
                                      </p:cBhvr>
                                      <p:tavLst>
                                        <p:tav tm="100000">
                                          <p:val>
                                            <p:strVal val="1+#ppt_h/2"/>
                                          </p:val>
                                        </p:tav>
                                        <p:tav tm="0">
                                          <p:val>
                                            <p:strVal val="#ppt_y"/>
                                          </p:val>
                                        </p:tav>
                                      </p:tavLst>
                                    </p:anim>
                                  </p:childTnLst>
                                </p:cTn>
                              </p:par>
                            </p:childTnLst>
                          </p:cTn>
                        </p:par>
                      </p:childTnLst>
                    </p:cTn>
                  </p:par>
                  <p:par>
                    <p:cTn id="65" nodeType="clickEffect" fill="hold">
                      <p:stCondLst>
                        <p:cond delay="indefinite"/>
                      </p:stCondLst>
                      <p:childTnLst>
                        <p:par>
                          <p:cTn id="66" nodeType="withEffect" fill="hold">
                            <p:stCondLst>
                              <p:cond delay="0"/>
                            </p:stCondLst>
                            <p:childTnLst>
                              <p:par>
                                <p:cTn id="67" nodeType="clickEffect" fill="hold" presetClass="entr" presetID="2" presetSubtype="4">
                                  <p:stCondLst>
                                    <p:cond delay="0"/>
                                  </p:stCondLst>
                                  <p:childTnLst>
                                    <p:set>
                                      <p:cBhvr>
                                        <p:cTn id="68" dur="2" fill="hold">
                                          <p:stCondLst>
                                            <p:cond delay="0"/>
                                          </p:stCondLst>
                                        </p:cTn>
                                        <p:tgtEl>
                                          <p:spTgt spid="1025">
                                            <p:txEl>
                                              <p:pRg st="1" end="1"/>
                                            </p:txEl>
                                          </p:spTgt>
                                        </p:tgtEl>
                                        <p:attrNameLst>
                                          <p:attrName>style.visibility</p:attrName>
                                        </p:attrNameLst>
                                      </p:cBhvr>
                                      <p:to>
                                        <p:strVal val="visible"/>
                                      </p:to>
                                    </p:set>
                                    <p:anim calcmode="lin" valueType="num">
                                      <p:cBhvr additive="repl">
                                        <p:cTn id="69" dur="1000" fill="hold"/>
                                        <p:tgtEl>
                                          <p:spTgt spid="1025">
                                            <p:txEl>
                                              <p:pRg st="1" end="1"/>
                                            </p:txEl>
                                          </p:spTgt>
                                        </p:tgtEl>
                                        <p:attrNameLst>
                                          <p:attrName>ppt_x</p:attrName>
                                        </p:attrNameLst>
                                      </p:cBhvr>
                                      <p:tavLst>
                                        <p:tav tm="100000">
                                          <p:val>
                                            <p:strVal val="#ppt_x"/>
                                          </p:val>
                                        </p:tav>
                                        <p:tav tm="0">
                                          <p:val>
                                            <p:strVal val="#ppt_x"/>
                                          </p:val>
                                        </p:tav>
                                      </p:tavLst>
                                    </p:anim>
                                    <p:anim calcmode="lin" valueType="num">
                                      <p:cBhvr additive="repl">
                                        <p:cTn id="70" dur="1000" fill="hold"/>
                                        <p:tgtEl>
                                          <p:spTgt spid="1025">
                                            <p:txEl>
                                              <p:pRg st="1" end="1"/>
                                            </p:txEl>
                                          </p:spTgt>
                                        </p:tgtEl>
                                        <p:attrNameLst>
                                          <p:attrName>ppt_y</p:attrName>
                                        </p:attrNameLst>
                                      </p:cBhvr>
                                      <p:tavLst>
                                        <p:tav tm="100000">
                                          <p:val>
                                            <p:strVal val="1+#ppt_h/2"/>
                                          </p:val>
                                        </p:tav>
                                        <p:tav tm="0">
                                          <p:val>
                                            <p:strVal val="#ppt_y"/>
                                          </p:val>
                                        </p:tav>
                                      </p:tavLst>
                                    </p:anim>
                                  </p:childTnLst>
                                </p:cTn>
                              </p:par>
                            </p:childTnLst>
                          </p:cTn>
                        </p:par>
                      </p:childTnLst>
                    </p:cTn>
                  </p:par>
                  <p:par>
                    <p:cTn id="71" nodeType="clickEffect" fill="hold">
                      <p:stCondLst>
                        <p:cond delay="indefinite"/>
                      </p:stCondLst>
                      <p:childTnLst>
                        <p:par>
                          <p:cTn id="72" nodeType="withEffect" fill="hold">
                            <p:stCondLst>
                              <p:cond delay="0"/>
                            </p:stCondLst>
                            <p:childTnLst>
                              <p:par>
                                <p:cTn id="73" nodeType="clickEffect" fill="hold" presetClass="entr" presetID="2" presetSubtype="4">
                                  <p:stCondLst>
                                    <p:cond delay="0"/>
                                  </p:stCondLst>
                                  <p:childTnLst>
                                    <p:set>
                                      <p:cBhvr>
                                        <p:cTn id="74" dur="2" fill="hold">
                                          <p:stCondLst>
                                            <p:cond delay="0"/>
                                          </p:stCondLst>
                                        </p:cTn>
                                        <p:tgtEl>
                                          <p:spTgt spid="1025">
                                            <p:txEl>
                                              <p:pRg st="2" end="2"/>
                                            </p:txEl>
                                          </p:spTgt>
                                        </p:tgtEl>
                                        <p:attrNameLst>
                                          <p:attrName>style.visibility</p:attrName>
                                        </p:attrNameLst>
                                      </p:cBhvr>
                                      <p:to>
                                        <p:strVal val="visible"/>
                                      </p:to>
                                    </p:set>
                                    <p:anim calcmode="lin" valueType="num">
                                      <p:cBhvr additive="repl">
                                        <p:cTn id="75" dur="1000" fill="hold"/>
                                        <p:tgtEl>
                                          <p:spTgt spid="1025">
                                            <p:txEl>
                                              <p:pRg st="2" end="2"/>
                                            </p:txEl>
                                          </p:spTgt>
                                        </p:tgtEl>
                                        <p:attrNameLst>
                                          <p:attrName>ppt_x</p:attrName>
                                        </p:attrNameLst>
                                      </p:cBhvr>
                                      <p:tavLst>
                                        <p:tav tm="100000">
                                          <p:val>
                                            <p:strVal val="#ppt_x"/>
                                          </p:val>
                                        </p:tav>
                                        <p:tav tm="0">
                                          <p:val>
                                            <p:strVal val="#ppt_x"/>
                                          </p:val>
                                        </p:tav>
                                      </p:tavLst>
                                    </p:anim>
                                    <p:anim calcmode="lin" valueType="num">
                                      <p:cBhvr additive="repl">
                                        <p:cTn id="76" dur="1000" fill="hold"/>
                                        <p:tgtEl>
                                          <p:spTgt spid="1025">
                                            <p:txEl>
                                              <p:pRg st="2" end="2"/>
                                            </p:txEl>
                                          </p:spTgt>
                                        </p:tgtEl>
                                        <p:attrNameLst>
                                          <p:attrName>ppt_y</p:attrName>
                                        </p:attrNameLst>
                                      </p:cBhvr>
                                      <p:tavLst>
                                        <p:tav tm="100000">
                                          <p:val>
                                            <p:strVal val="1+#ppt_h/2"/>
                                          </p:val>
                                        </p:tav>
                                        <p:tav tm="0">
                                          <p:val>
                                            <p:strVal val="#ppt_y"/>
                                          </p:val>
                                        </p:tav>
                                      </p:tavLst>
                                    </p:anim>
                                  </p:childTnLst>
                                </p:cTn>
                              </p:par>
                            </p:childTnLst>
                          </p:cTn>
                        </p:par>
                      </p:childTnLst>
                    </p:cTn>
                  </p:par>
                  <p:par>
                    <p:cTn id="77" nodeType="clickEffect" fill="hold">
                      <p:stCondLst>
                        <p:cond delay="indefinite"/>
                      </p:stCondLst>
                      <p:childTnLst>
                        <p:par>
                          <p:cTn id="78" nodeType="withEffect" fill="hold">
                            <p:stCondLst>
                              <p:cond delay="0"/>
                            </p:stCondLst>
                            <p:childTnLst>
                              <p:par>
                                <p:cTn id="79" nodeType="clickEffect" fill="hold" presetClass="entr" presetID="2" presetSubtype="4">
                                  <p:stCondLst>
                                    <p:cond delay="0"/>
                                  </p:stCondLst>
                                  <p:childTnLst>
                                    <p:set>
                                      <p:cBhvr>
                                        <p:cTn id="80" dur="2" fill="hold">
                                          <p:stCondLst>
                                            <p:cond delay="0"/>
                                          </p:stCondLst>
                                        </p:cTn>
                                        <p:tgtEl>
                                          <p:spTgt spid="1025">
                                            <p:txEl>
                                              <p:pRg st="3" end="3"/>
                                            </p:txEl>
                                          </p:spTgt>
                                        </p:tgtEl>
                                        <p:attrNameLst>
                                          <p:attrName>style.visibility</p:attrName>
                                        </p:attrNameLst>
                                      </p:cBhvr>
                                      <p:to>
                                        <p:strVal val="visible"/>
                                      </p:to>
                                    </p:set>
                                    <p:anim calcmode="lin" valueType="num">
                                      <p:cBhvr additive="repl">
                                        <p:cTn id="81" dur="1000" fill="hold"/>
                                        <p:tgtEl>
                                          <p:spTgt spid="1025">
                                            <p:txEl>
                                              <p:pRg st="3" end="3"/>
                                            </p:txEl>
                                          </p:spTgt>
                                        </p:tgtEl>
                                        <p:attrNameLst>
                                          <p:attrName>ppt_x</p:attrName>
                                        </p:attrNameLst>
                                      </p:cBhvr>
                                      <p:tavLst>
                                        <p:tav tm="100000">
                                          <p:val>
                                            <p:strVal val="#ppt_x"/>
                                          </p:val>
                                        </p:tav>
                                        <p:tav tm="0">
                                          <p:val>
                                            <p:strVal val="#ppt_x"/>
                                          </p:val>
                                        </p:tav>
                                      </p:tavLst>
                                    </p:anim>
                                    <p:anim calcmode="lin" valueType="num">
                                      <p:cBhvr additive="repl">
                                        <p:cTn id="82" dur="1000" fill="hold"/>
                                        <p:tgtEl>
                                          <p:spTgt spid="1025">
                                            <p:txEl>
                                              <p:pRg st="3" end="3"/>
                                            </p:txEl>
                                          </p:spTgt>
                                        </p:tgtEl>
                                        <p:attrNameLst>
                                          <p:attrName>ppt_y</p:attrName>
                                        </p:attrNameLst>
                                      </p:cBhvr>
                                      <p:tavLst>
                                        <p:tav tm="100000">
                                          <p:val>
                                            <p:strVal val="1+#ppt_h/2"/>
                                          </p:val>
                                        </p:tav>
                                        <p:tav tm="0">
                                          <p:val>
                                            <p:strVal val="#ppt_y"/>
                                          </p:val>
                                        </p:tav>
                                      </p:tavLst>
                                    </p:anim>
                                  </p:childTnLst>
                                </p:cTn>
                              </p:par>
                            </p:childTnLst>
                          </p:cTn>
                        </p:par>
                      </p:childTnLst>
                    </p:cTn>
                  </p:par>
                  <p:par>
                    <p:cTn id="83" nodeType="clickEffect" fill="hold">
                      <p:stCondLst>
                        <p:cond delay="indefinite"/>
                      </p:stCondLst>
                      <p:childTnLst>
                        <p:par>
                          <p:cTn id="84" nodeType="withEffect" fill="hold">
                            <p:stCondLst>
                              <p:cond delay="0"/>
                            </p:stCondLst>
                            <p:childTnLst>
                              <p:par>
                                <p:cTn id="85" nodeType="clickEffect" fill="hold" presetClass="entr" presetID="2" presetSubtype="4">
                                  <p:stCondLst>
                                    <p:cond delay="0"/>
                                  </p:stCondLst>
                                  <p:childTnLst>
                                    <p:set>
                                      <p:cBhvr>
                                        <p:cTn id="86" dur="2" fill="hold">
                                          <p:stCondLst>
                                            <p:cond delay="0"/>
                                          </p:stCondLst>
                                        </p:cTn>
                                        <p:tgtEl>
                                          <p:spTgt spid="1025">
                                            <p:txEl>
                                              <p:pRg st="4" end="4"/>
                                            </p:txEl>
                                          </p:spTgt>
                                        </p:tgtEl>
                                        <p:attrNameLst>
                                          <p:attrName>style.visibility</p:attrName>
                                        </p:attrNameLst>
                                      </p:cBhvr>
                                      <p:to>
                                        <p:strVal val="visible"/>
                                      </p:to>
                                    </p:set>
                                    <p:anim calcmode="lin" valueType="num">
                                      <p:cBhvr additive="repl">
                                        <p:cTn id="87" dur="1000" fill="hold"/>
                                        <p:tgtEl>
                                          <p:spTgt spid="1025">
                                            <p:txEl>
                                              <p:pRg st="4" end="4"/>
                                            </p:txEl>
                                          </p:spTgt>
                                        </p:tgtEl>
                                        <p:attrNameLst>
                                          <p:attrName>ppt_x</p:attrName>
                                        </p:attrNameLst>
                                      </p:cBhvr>
                                      <p:tavLst>
                                        <p:tav tm="100000">
                                          <p:val>
                                            <p:strVal val="#ppt_x"/>
                                          </p:val>
                                        </p:tav>
                                        <p:tav tm="0">
                                          <p:val>
                                            <p:strVal val="#ppt_x"/>
                                          </p:val>
                                        </p:tav>
                                      </p:tavLst>
                                    </p:anim>
                                    <p:anim calcmode="lin" valueType="num">
                                      <p:cBhvr additive="repl">
                                        <p:cTn id="88" dur="1000" fill="hold"/>
                                        <p:tgtEl>
                                          <p:spTgt spid="1025">
                                            <p:txEl>
                                              <p:pRg st="4" end="4"/>
                                            </p:txEl>
                                          </p:spTgt>
                                        </p:tgtEl>
                                        <p:attrNameLst>
                                          <p:attrName>ppt_y</p:attrName>
                                        </p:attrNameLst>
                                      </p:cBhvr>
                                      <p:tavLst>
                                        <p:tav tm="100000">
                                          <p:val>
                                            <p:strVal val="1+#ppt_h/2"/>
                                          </p:val>
                                        </p:tav>
                                        <p:tav tm="0">
                                          <p:val>
                                            <p:strVal val="#ppt_y"/>
                                          </p:val>
                                        </p:tav>
                                      </p:tavLst>
                                    </p:anim>
                                  </p:childTnLst>
                                </p:cTn>
                              </p:par>
                            </p:childTnLst>
                          </p:cTn>
                        </p:par>
                      </p:childTnLst>
                    </p:cTn>
                  </p:par>
                  <p:par>
                    <p:cTn id="89" nodeType="clickEffect" fill="hold">
                      <p:stCondLst>
                        <p:cond delay="indefinite"/>
                      </p:stCondLst>
                      <p:childTnLst>
                        <p:par>
                          <p:cTn id="90" nodeType="withEffect" fill="hold">
                            <p:stCondLst>
                              <p:cond delay="0"/>
                            </p:stCondLst>
                            <p:childTnLst>
                              <p:par>
                                <p:cTn id="91" nodeType="clickEffect" fill="hold" presetClass="entr" presetID="2" presetSubtype="4">
                                  <p:stCondLst>
                                    <p:cond delay="0"/>
                                  </p:stCondLst>
                                  <p:childTnLst>
                                    <p:set>
                                      <p:cBhvr>
                                        <p:cTn id="92" dur="2" fill="hold">
                                          <p:stCondLst>
                                            <p:cond delay="0"/>
                                          </p:stCondLst>
                                        </p:cTn>
                                        <p:tgtEl>
                                          <p:spTgt spid="1025">
                                            <p:txEl>
                                              <p:pRg st="5" end="5"/>
                                            </p:txEl>
                                          </p:spTgt>
                                        </p:tgtEl>
                                        <p:attrNameLst>
                                          <p:attrName>style.visibility</p:attrName>
                                        </p:attrNameLst>
                                      </p:cBhvr>
                                      <p:to>
                                        <p:strVal val="visible"/>
                                      </p:to>
                                    </p:set>
                                    <p:anim calcmode="lin" valueType="num">
                                      <p:cBhvr additive="repl">
                                        <p:cTn id="93" dur="1000" fill="hold"/>
                                        <p:tgtEl>
                                          <p:spTgt spid="1025">
                                            <p:txEl>
                                              <p:pRg st="5" end="5"/>
                                            </p:txEl>
                                          </p:spTgt>
                                        </p:tgtEl>
                                        <p:attrNameLst>
                                          <p:attrName>ppt_x</p:attrName>
                                        </p:attrNameLst>
                                      </p:cBhvr>
                                      <p:tavLst>
                                        <p:tav tm="100000">
                                          <p:val>
                                            <p:strVal val="#ppt_x"/>
                                          </p:val>
                                        </p:tav>
                                        <p:tav tm="0">
                                          <p:val>
                                            <p:strVal val="#ppt_x"/>
                                          </p:val>
                                        </p:tav>
                                      </p:tavLst>
                                    </p:anim>
                                    <p:anim calcmode="lin" valueType="num">
                                      <p:cBhvr additive="repl">
                                        <p:cTn id="94" dur="1000" fill="hold"/>
                                        <p:tgtEl>
                                          <p:spTgt spid="1025">
                                            <p:txEl>
                                              <p:pRg st="5" end="5"/>
                                            </p:txEl>
                                          </p:spTgt>
                                        </p:tgtEl>
                                        <p:attrNameLst>
                                          <p:attrName>ppt_y</p:attrName>
                                        </p:attrNameLst>
                                      </p:cBhvr>
                                      <p:tavLst>
                                        <p:tav tm="100000">
                                          <p:val>
                                            <p:strVal val="1+#ppt_h/2"/>
                                          </p:val>
                                        </p:tav>
                                        <p:tav tm="0">
                                          <p:val>
                                            <p:strVal val="#ppt_y"/>
                                          </p:val>
                                        </p:tav>
                                      </p:tavLst>
                                    </p:anim>
                                  </p:childTnLst>
                                </p:cTn>
                              </p:par>
                            </p:childTnLst>
                          </p:cTn>
                        </p:par>
                      </p:childTnLst>
                    </p:cTn>
                  </p:par>
                  <p:par>
                    <p:cTn id="95" nodeType="clickEffect" fill="hold">
                      <p:stCondLst>
                        <p:cond delay="indefinite"/>
                      </p:stCondLst>
                      <p:childTnLst>
                        <p:par>
                          <p:cTn id="96" nodeType="withEffect" fill="hold">
                            <p:stCondLst>
                              <p:cond delay="0"/>
                            </p:stCondLst>
                            <p:childTnLst>
                              <p:par>
                                <p:cTn id="97" nodeType="clickEffect" fill="hold" presetClass="entr" presetID="2" presetSubtype="4">
                                  <p:stCondLst>
                                    <p:cond delay="0"/>
                                  </p:stCondLst>
                                  <p:childTnLst>
                                    <p:set>
                                      <p:cBhvr>
                                        <p:cTn id="98" dur="2" fill="hold">
                                          <p:stCondLst>
                                            <p:cond delay="0"/>
                                          </p:stCondLst>
                                        </p:cTn>
                                        <p:tgtEl>
                                          <p:spTgt spid="1025">
                                            <p:txEl>
                                              <p:pRg st="6" end="6"/>
                                            </p:txEl>
                                          </p:spTgt>
                                        </p:tgtEl>
                                        <p:attrNameLst>
                                          <p:attrName>style.visibility</p:attrName>
                                        </p:attrNameLst>
                                      </p:cBhvr>
                                      <p:to>
                                        <p:strVal val="visible"/>
                                      </p:to>
                                    </p:set>
                                    <p:anim calcmode="lin" valueType="num">
                                      <p:cBhvr additive="repl">
                                        <p:cTn id="99" dur="1000" fill="hold"/>
                                        <p:tgtEl>
                                          <p:spTgt spid="1025">
                                            <p:txEl>
                                              <p:pRg st="6" end="6"/>
                                            </p:txEl>
                                          </p:spTgt>
                                        </p:tgtEl>
                                        <p:attrNameLst>
                                          <p:attrName>ppt_x</p:attrName>
                                        </p:attrNameLst>
                                      </p:cBhvr>
                                      <p:tavLst>
                                        <p:tav tm="100000">
                                          <p:val>
                                            <p:strVal val="#ppt_x"/>
                                          </p:val>
                                        </p:tav>
                                        <p:tav tm="0">
                                          <p:val>
                                            <p:strVal val="#ppt_x"/>
                                          </p:val>
                                        </p:tav>
                                      </p:tavLst>
                                    </p:anim>
                                    <p:anim calcmode="lin" valueType="num">
                                      <p:cBhvr additive="repl">
                                        <p:cTn id="100" dur="1000" fill="hold"/>
                                        <p:tgtEl>
                                          <p:spTgt spid="1025">
                                            <p:txEl>
                                              <p:pRg st="6" end="6"/>
                                            </p:txEl>
                                          </p:spTgt>
                                        </p:tgtEl>
                                        <p:attrNameLst>
                                          <p:attrName>ppt_y</p:attrName>
                                        </p:attrNameLst>
                                      </p:cBhvr>
                                      <p:tavLst>
                                        <p:tav tm="100000">
                                          <p:val>
                                            <p:strVal val="1+#ppt_h/2"/>
                                          </p:val>
                                        </p:tav>
                                        <p:tav tm="0">
                                          <p:val>
                                            <p:strVal val="#ppt_y"/>
                                          </p:val>
                                        </p:tav>
                                      </p:tavLst>
                                    </p:anim>
                                  </p:childTnLst>
                                </p:cTn>
                              </p:par>
                            </p:childTnLst>
                          </p:cTn>
                        </p:par>
                      </p:childTnLst>
                    </p:cTn>
                  </p:par>
                  <p:par>
                    <p:cTn id="101" nodeType="clickEffect" fill="hold">
                      <p:stCondLst>
                        <p:cond delay="indefinite"/>
                      </p:stCondLst>
                      <p:childTnLst>
                        <p:par>
                          <p:cTn id="102" nodeType="withEffect" fill="hold">
                            <p:stCondLst>
                              <p:cond delay="0"/>
                            </p:stCondLst>
                            <p:childTnLst>
                              <p:par>
                                <p:cTn id="103" nodeType="clickEffect" fill="hold" presetClass="entr" presetID="2" presetSubtype="4">
                                  <p:stCondLst>
                                    <p:cond delay="0"/>
                                  </p:stCondLst>
                                  <p:childTnLst>
                                    <p:set>
                                      <p:cBhvr>
                                        <p:cTn id="104" dur="2" fill="hold">
                                          <p:stCondLst>
                                            <p:cond delay="0"/>
                                          </p:stCondLst>
                                        </p:cTn>
                                        <p:tgtEl>
                                          <p:spTgt spid="1025">
                                            <p:txEl>
                                              <p:pRg st="7" end="7"/>
                                            </p:txEl>
                                          </p:spTgt>
                                        </p:tgtEl>
                                        <p:attrNameLst>
                                          <p:attrName>style.visibility</p:attrName>
                                        </p:attrNameLst>
                                      </p:cBhvr>
                                      <p:to>
                                        <p:strVal val="visible"/>
                                      </p:to>
                                    </p:set>
                                    <p:anim calcmode="lin" valueType="num">
                                      <p:cBhvr additive="repl">
                                        <p:cTn id="105" dur="1000" fill="hold"/>
                                        <p:tgtEl>
                                          <p:spTgt spid="1025">
                                            <p:txEl>
                                              <p:pRg st="7" end="7"/>
                                            </p:txEl>
                                          </p:spTgt>
                                        </p:tgtEl>
                                        <p:attrNameLst>
                                          <p:attrName>ppt_x</p:attrName>
                                        </p:attrNameLst>
                                      </p:cBhvr>
                                      <p:tavLst>
                                        <p:tav tm="100000">
                                          <p:val>
                                            <p:strVal val="#ppt_x"/>
                                          </p:val>
                                        </p:tav>
                                        <p:tav tm="0">
                                          <p:val>
                                            <p:strVal val="#ppt_x"/>
                                          </p:val>
                                        </p:tav>
                                      </p:tavLst>
                                    </p:anim>
                                    <p:anim calcmode="lin" valueType="num">
                                      <p:cBhvr additive="repl">
                                        <p:cTn id="106" dur="1000" fill="hold"/>
                                        <p:tgtEl>
                                          <p:spTgt spid="1025">
                                            <p:txEl>
                                              <p:pRg st="7" end="7"/>
                                            </p:txEl>
                                          </p:spTgt>
                                        </p:tgtEl>
                                        <p:attrNameLst>
                                          <p:attrName>ppt_y</p:attrName>
                                        </p:attrNameLst>
                                      </p:cBhvr>
                                      <p:tavLst>
                                        <p:tav tm="100000">
                                          <p:val>
                                            <p:strVal val="1+#ppt_h/2"/>
                                          </p:val>
                                        </p:tav>
                                        <p:tav tm="0">
                                          <p:val>
                                            <p:strVal val="#ppt_y"/>
                                          </p:val>
                                        </p:tav>
                                      </p:tavLst>
                                    </p:anim>
                                  </p:childTnLst>
                                </p:cTn>
                              </p:par>
                            </p:childTnLst>
                          </p:cTn>
                        </p:par>
                      </p:childTnLst>
                    </p:cTn>
                  </p:par>
                  <p:par>
                    <p:cTn id="107" nodeType="clickEffect" fill="hold">
                      <p:stCondLst>
                        <p:cond delay="indefinite"/>
                      </p:stCondLst>
                      <p:childTnLst>
                        <p:par>
                          <p:cTn id="108" nodeType="withEffect" fill="hold">
                            <p:stCondLst>
                              <p:cond delay="0"/>
                            </p:stCondLst>
                            <p:childTnLst>
                              <p:par>
                                <p:cTn id="109" nodeType="clickEffect" fill="hold" presetClass="entr" presetID="2" presetSubtype="4">
                                  <p:stCondLst>
                                    <p:cond delay="0"/>
                                  </p:stCondLst>
                                  <p:childTnLst>
                                    <p:set>
                                      <p:cBhvr>
                                        <p:cTn id="110" dur="2" fill="hold">
                                          <p:stCondLst>
                                            <p:cond delay="0"/>
                                          </p:stCondLst>
                                        </p:cTn>
                                        <p:tgtEl>
                                          <p:spTgt spid="1025">
                                            <p:txEl>
                                              <p:pRg st="8" end="8"/>
                                            </p:txEl>
                                          </p:spTgt>
                                        </p:tgtEl>
                                        <p:attrNameLst>
                                          <p:attrName>style.visibility</p:attrName>
                                        </p:attrNameLst>
                                      </p:cBhvr>
                                      <p:to>
                                        <p:strVal val="visible"/>
                                      </p:to>
                                    </p:set>
                                    <p:anim calcmode="lin" valueType="num">
                                      <p:cBhvr additive="repl">
                                        <p:cTn id="111" dur="1000" fill="hold"/>
                                        <p:tgtEl>
                                          <p:spTgt spid="1025">
                                            <p:txEl>
                                              <p:pRg st="8" end="8"/>
                                            </p:txEl>
                                          </p:spTgt>
                                        </p:tgtEl>
                                        <p:attrNameLst>
                                          <p:attrName>ppt_x</p:attrName>
                                        </p:attrNameLst>
                                      </p:cBhvr>
                                      <p:tavLst>
                                        <p:tav tm="100000">
                                          <p:val>
                                            <p:strVal val="#ppt_x"/>
                                          </p:val>
                                        </p:tav>
                                        <p:tav tm="0">
                                          <p:val>
                                            <p:strVal val="#ppt_x"/>
                                          </p:val>
                                        </p:tav>
                                      </p:tavLst>
                                    </p:anim>
                                    <p:anim calcmode="lin" valueType="num">
                                      <p:cBhvr additive="repl">
                                        <p:cTn id="112" dur="1000" fill="hold"/>
                                        <p:tgtEl>
                                          <p:spTgt spid="1025">
                                            <p:txEl>
                                              <p:pRg st="8" end="8"/>
                                            </p:txEl>
                                          </p:spTgt>
                                        </p:tgtEl>
                                        <p:attrNameLst>
                                          <p:attrName>ppt_y</p:attrName>
                                        </p:attrNameLst>
                                      </p:cBhvr>
                                      <p:tavLst>
                                        <p:tav tm="100000">
                                          <p:val>
                                            <p:strVal val="1+#ppt_h/2"/>
                                          </p:val>
                                        </p:tav>
                                        <p:tav tm="0">
                                          <p:val>
                                            <p:strVal val="#ppt_y"/>
                                          </p:val>
                                        </p:tav>
                                      </p:tavLst>
                                    </p:anim>
                                  </p:childTnLst>
                                </p:cTn>
                              </p:par>
                            </p:childTnLst>
                          </p:cTn>
                        </p:par>
                      </p:childTnLst>
                    </p:cTn>
                  </p:par>
                  <p:par>
                    <p:cTn id="113" nodeType="clickEffect" fill="hold">
                      <p:stCondLst>
                        <p:cond delay="indefinite"/>
                      </p:stCondLst>
                      <p:childTnLst>
                        <p:par>
                          <p:cTn id="114" nodeType="withEffect" fill="hold">
                            <p:stCondLst>
                              <p:cond delay="0"/>
                            </p:stCondLst>
                            <p:childTnLst>
                              <p:par>
                                <p:cTn id="115" nodeType="clickEffect" fill="hold" presetClass="entr" presetID="2" presetSubtype="4">
                                  <p:stCondLst>
                                    <p:cond delay="0"/>
                                  </p:stCondLst>
                                  <p:childTnLst>
                                    <p:set>
                                      <p:cBhvr>
                                        <p:cTn id="116" dur="2" fill="hold">
                                          <p:stCondLst>
                                            <p:cond delay="0"/>
                                          </p:stCondLst>
                                        </p:cTn>
                                        <p:tgtEl>
                                          <p:spTgt spid="1025">
                                            <p:txEl>
                                              <p:pRg st="9" end="9"/>
                                            </p:txEl>
                                          </p:spTgt>
                                        </p:tgtEl>
                                        <p:attrNameLst>
                                          <p:attrName>style.visibility</p:attrName>
                                        </p:attrNameLst>
                                      </p:cBhvr>
                                      <p:to>
                                        <p:strVal val="visible"/>
                                      </p:to>
                                    </p:set>
                                    <p:anim calcmode="lin" valueType="num">
                                      <p:cBhvr additive="repl">
                                        <p:cTn id="117" dur="1000" fill="hold"/>
                                        <p:tgtEl>
                                          <p:spTgt spid="1025">
                                            <p:txEl>
                                              <p:pRg st="9" end="9"/>
                                            </p:txEl>
                                          </p:spTgt>
                                        </p:tgtEl>
                                        <p:attrNameLst>
                                          <p:attrName>ppt_x</p:attrName>
                                        </p:attrNameLst>
                                      </p:cBhvr>
                                      <p:tavLst>
                                        <p:tav tm="100000">
                                          <p:val>
                                            <p:strVal val="#ppt_x"/>
                                          </p:val>
                                        </p:tav>
                                        <p:tav tm="0">
                                          <p:val>
                                            <p:strVal val="#ppt_x"/>
                                          </p:val>
                                        </p:tav>
                                      </p:tavLst>
                                    </p:anim>
                                    <p:anim calcmode="lin" valueType="num">
                                      <p:cBhvr additive="repl">
                                        <p:cTn id="118" dur="1000" fill="hold"/>
                                        <p:tgtEl>
                                          <p:spTgt spid="1025">
                                            <p:txEl>
                                              <p:pRg st="9" end="9"/>
                                            </p:txEl>
                                          </p:spTgt>
                                        </p:tgtEl>
                                        <p:attrNameLst>
                                          <p:attrName>ppt_y</p:attrName>
                                        </p:attrNameLst>
                                      </p:cBhvr>
                                      <p:tavLst>
                                        <p:tav tm="100000">
                                          <p:val>
                                            <p:strVal val="1+#ppt_h/2"/>
                                          </p:val>
                                        </p:tav>
                                        <p:tav tm="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7" name="PlaceHolder 1"/>
          <p:cNvSpPr>
            <a:spLocks noGrp="1"/>
          </p:cNvSpPr>
          <p:nvPr>
            <p:ph type="title"/>
          </p:nvPr>
        </p:nvSpPr>
        <p:spPr>
          <a:xfrm>
            <a:off x="489600" y="164160"/>
            <a:ext cx="8130960" cy="1144080"/>
          </a:xfrm>
          <a:prstGeom prst="rect">
            <a:avLst/>
          </a:prstGeom>
          <a:noFill/>
          <a:ln w="0">
            <a:noFill/>
          </a:ln>
        </p:spPr>
        <p:txBody>
          <a:bodyPr lIns="81720" rIns="81720" tIns="42480" bIns="42480" anchor="ctr">
            <a:noAutofit/>
          </a:bodyPr>
          <a:p>
            <a:pPr indent="0" algn="ctr">
              <a:lnSpc>
                <a:spcPct val="93000"/>
              </a:lnSpc>
              <a:buNone/>
              <a:tabLst>
                <a:tab algn="l" pos="0"/>
                <a:tab algn="l" pos="406080"/>
                <a:tab algn="l" pos="813600"/>
                <a:tab algn="l" pos="1221120"/>
                <a:tab algn="l" pos="1628640"/>
                <a:tab algn="l" pos="2036160"/>
                <a:tab algn="l" pos="2440800"/>
                <a:tab algn="l" pos="2851200"/>
                <a:tab algn="l" pos="3258720"/>
                <a:tab algn="l" pos="3664800"/>
                <a:tab algn="l" pos="4073760"/>
                <a:tab algn="l" pos="4481280"/>
                <a:tab algn="l" pos="4888800"/>
                <a:tab algn="l" pos="5292000"/>
                <a:tab algn="l" pos="5703840"/>
                <a:tab algn="l" pos="6111360"/>
                <a:tab algn="l" pos="6517440"/>
                <a:tab algn="l" pos="6922080"/>
                <a:tab algn="l" pos="7333920"/>
                <a:tab algn="l" pos="7741440"/>
                <a:tab algn="l" pos="8144640"/>
              </a:tabLst>
            </a:pPr>
            <a:r>
              <a:rPr b="0" lang="en-GB" sz="3700" spc="-1" strike="noStrike">
                <a:solidFill>
                  <a:srgbClr val="3333cc"/>
                </a:solidFill>
                <a:latin typeface="Calibri"/>
              </a:rPr>
              <a:t>Relation pédagogique</a:t>
            </a:r>
            <a:endParaRPr b="0" lang="fr-FR" sz="3700" spc="-1" strike="noStrike">
              <a:solidFill>
                <a:srgbClr val="000000"/>
              </a:solidFill>
              <a:latin typeface="Arial"/>
            </a:endParaRPr>
          </a:p>
        </p:txBody>
      </p:sp>
      <p:sp>
        <p:nvSpPr>
          <p:cNvPr id="1028" name="Text Box 3"/>
          <p:cNvSpPr/>
          <p:nvPr/>
        </p:nvSpPr>
        <p:spPr>
          <a:xfrm>
            <a:off x="4950720" y="5334480"/>
            <a:ext cx="1753200" cy="45720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29" name="Text Box 4"/>
          <p:cNvSpPr/>
          <p:nvPr/>
        </p:nvSpPr>
        <p:spPr>
          <a:xfrm>
            <a:off x="3525120" y="1208160"/>
            <a:ext cx="2134800" cy="908640"/>
          </a:xfrm>
          <a:prstGeom prst="rect">
            <a:avLst/>
          </a:prstGeom>
          <a:noFill/>
          <a:ln w="9360">
            <a:solidFill>
              <a:srgbClr val="808080"/>
            </a:solidFill>
            <a:round/>
          </a:ln>
        </p:spPr>
        <p:style>
          <a:lnRef idx="0"/>
          <a:fillRef idx="0"/>
          <a:effectRef idx="0"/>
          <a:fontRef idx="minor"/>
        </p:style>
        <p:txBody>
          <a:bodyPr lIns="81720" rIns="81720" tIns="42480" bIns="42480" anchor="t">
            <a:spAutoFit/>
          </a:bodyPr>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500" spc="-1" strike="noStrike">
                <a:solidFill>
                  <a:srgbClr val="000000"/>
                </a:solidFill>
                <a:latin typeface="Times New Roman"/>
                <a:ea typeface="MS Gothic"/>
              </a:rPr>
              <a:t>Enseignant</a:t>
            </a:r>
            <a:endParaRPr b="0" lang="fr-FR" sz="2500" spc="-1" strike="noStrike">
              <a:solidFill>
                <a:srgbClr val="000000"/>
              </a:solidFill>
              <a:latin typeface="Arial"/>
            </a:endParaRPr>
          </a:p>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1800" spc="-1" strike="noStrike">
                <a:solidFill>
                  <a:srgbClr val="000000"/>
                </a:solidFill>
                <a:latin typeface="Times New Roman"/>
                <a:ea typeface="MS Gothic"/>
              </a:rPr>
              <a:t>Accompagement</a:t>
            </a:r>
            <a:endParaRPr b="0" lang="fr-FR" sz="1800" spc="-1" strike="noStrike">
              <a:solidFill>
                <a:srgbClr val="000000"/>
              </a:solidFill>
              <a:latin typeface="Arial"/>
            </a:endParaRPr>
          </a:p>
        </p:txBody>
      </p:sp>
      <p:sp>
        <p:nvSpPr>
          <p:cNvPr id="1030" name="Text Box 5"/>
          <p:cNvSpPr/>
          <p:nvPr/>
        </p:nvSpPr>
        <p:spPr>
          <a:xfrm>
            <a:off x="457920" y="4735080"/>
            <a:ext cx="1979280" cy="446400"/>
          </a:xfrm>
          <a:prstGeom prst="rect">
            <a:avLst/>
          </a:prstGeom>
          <a:noFill/>
          <a:ln w="9360">
            <a:solidFill>
              <a:srgbClr val="808080"/>
            </a:solidFill>
            <a:round/>
          </a:ln>
        </p:spPr>
        <p:style>
          <a:lnRef idx="0"/>
          <a:fillRef idx="0"/>
          <a:effectRef idx="0"/>
          <a:fontRef idx="minor"/>
        </p:style>
        <p:txBody>
          <a:bodyPr lIns="81720" rIns="81720" tIns="42480" bIns="42480" anchor="t">
            <a:spAutoFit/>
          </a:bodyPr>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500" spc="-1" strike="noStrike">
                <a:solidFill>
                  <a:srgbClr val="000000"/>
                </a:solidFill>
                <a:latin typeface="Times New Roman"/>
                <a:ea typeface="MS Gothic"/>
              </a:rPr>
              <a:t>Apprenant</a:t>
            </a:r>
            <a:endParaRPr b="0" lang="fr-FR" sz="2500" spc="-1" strike="noStrike">
              <a:solidFill>
                <a:srgbClr val="000000"/>
              </a:solidFill>
              <a:latin typeface="Arial"/>
            </a:endParaRPr>
          </a:p>
        </p:txBody>
      </p:sp>
      <p:sp>
        <p:nvSpPr>
          <p:cNvPr id="1031" name="Text Box 6"/>
          <p:cNvSpPr/>
          <p:nvPr/>
        </p:nvSpPr>
        <p:spPr>
          <a:xfrm>
            <a:off x="6792480" y="4735080"/>
            <a:ext cx="1828080" cy="446400"/>
          </a:xfrm>
          <a:prstGeom prst="rect">
            <a:avLst/>
          </a:prstGeom>
          <a:noFill/>
          <a:ln w="9360">
            <a:solidFill>
              <a:srgbClr val="808080"/>
            </a:solidFill>
            <a:round/>
          </a:ln>
        </p:spPr>
        <p:style>
          <a:lnRef idx="0"/>
          <a:fillRef idx="0"/>
          <a:effectRef idx="0"/>
          <a:fontRef idx="minor"/>
        </p:style>
        <p:txBody>
          <a:bodyPr lIns="81720" rIns="81720" tIns="42480" bIns="42480" anchor="t">
            <a:spAutoFit/>
          </a:bodyPr>
          <a:p>
            <a:pPr algn="ctr">
              <a:lnSpc>
                <a:spcPct val="95000"/>
              </a:lnSpc>
              <a:spcBef>
                <a:spcPts val="1587"/>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500" spc="-1" strike="noStrike">
                <a:solidFill>
                  <a:srgbClr val="000000"/>
                </a:solidFill>
                <a:latin typeface="Times New Roman"/>
                <a:ea typeface="MS Gothic"/>
              </a:rPr>
              <a:t>Savoir(s)</a:t>
            </a:r>
            <a:endParaRPr b="0" lang="fr-FR" sz="2500" spc="-1" strike="noStrike">
              <a:solidFill>
                <a:srgbClr val="000000"/>
              </a:solidFill>
              <a:latin typeface="Arial"/>
            </a:endParaRPr>
          </a:p>
        </p:txBody>
      </p:sp>
      <p:sp>
        <p:nvSpPr>
          <p:cNvPr id="1032" name="Text Box 7"/>
          <p:cNvSpPr/>
          <p:nvPr/>
        </p:nvSpPr>
        <p:spPr>
          <a:xfrm>
            <a:off x="1501920" y="2845800"/>
            <a:ext cx="1675440" cy="721080"/>
          </a:xfrm>
          <a:prstGeom prst="rect">
            <a:avLst/>
          </a:prstGeom>
          <a:noFill/>
          <a:ln w="0">
            <a:noFill/>
          </a:ln>
        </p:spPr>
        <p:style>
          <a:lnRef idx="0"/>
          <a:fillRef idx="0"/>
          <a:effectRef idx="0"/>
          <a:fontRef idx="minor"/>
        </p:style>
        <p:txBody>
          <a:bodyPr lIns="81720" rIns="81720" tIns="42480" bIns="42480" anchor="t">
            <a:spAutoFit/>
          </a:bodyPr>
          <a:p>
            <a:pPr algn="ctr">
              <a:lnSpc>
                <a:spcPct val="95000"/>
              </a:lnSpc>
              <a:spcBef>
                <a:spcPts val="1361"/>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3333cc"/>
                </a:solidFill>
                <a:latin typeface="Times New Roman"/>
                <a:ea typeface="MS Gothic"/>
              </a:rPr>
              <a:t>Processus Former</a:t>
            </a:r>
            <a:endParaRPr b="0" lang="fr-FR" sz="2200" spc="-1" strike="noStrike">
              <a:solidFill>
                <a:srgbClr val="000000"/>
              </a:solidFill>
              <a:latin typeface="Arial"/>
            </a:endParaRPr>
          </a:p>
        </p:txBody>
      </p:sp>
      <p:sp>
        <p:nvSpPr>
          <p:cNvPr id="1033" name="Text Box 8"/>
          <p:cNvSpPr/>
          <p:nvPr/>
        </p:nvSpPr>
        <p:spPr>
          <a:xfrm>
            <a:off x="6161760" y="2910600"/>
            <a:ext cx="1675440" cy="721080"/>
          </a:xfrm>
          <a:prstGeom prst="rect">
            <a:avLst/>
          </a:prstGeom>
          <a:noFill/>
          <a:ln w="0">
            <a:noFill/>
          </a:ln>
        </p:spPr>
        <p:style>
          <a:lnRef idx="0"/>
          <a:fillRef idx="0"/>
          <a:effectRef idx="0"/>
          <a:fontRef idx="minor"/>
        </p:style>
        <p:txBody>
          <a:bodyPr lIns="81720" rIns="81720" tIns="42480" bIns="42480" anchor="t">
            <a:spAutoFit/>
          </a:bodyPr>
          <a:p>
            <a:pPr algn="ctr">
              <a:lnSpc>
                <a:spcPct val="95000"/>
              </a:lnSpc>
              <a:spcBef>
                <a:spcPts val="1361"/>
              </a:spcBef>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3333cc"/>
                </a:solidFill>
                <a:latin typeface="Times New Roman"/>
                <a:ea typeface="MS Gothic"/>
              </a:rPr>
              <a:t>Processus</a:t>
            </a:r>
            <a:br>
              <a:rPr sz="2200"/>
            </a:br>
            <a:r>
              <a:rPr b="1" i="1" lang="en-GB" sz="2200" spc="-1" strike="noStrike">
                <a:solidFill>
                  <a:srgbClr val="3333cc"/>
                </a:solidFill>
                <a:latin typeface="Times New Roman"/>
                <a:ea typeface="MS Gothic"/>
              </a:rPr>
              <a:t>Enseigner</a:t>
            </a:r>
            <a:endParaRPr b="0" lang="fr-FR" sz="2200" spc="-1" strike="noStrike">
              <a:solidFill>
                <a:srgbClr val="000000"/>
              </a:solidFill>
              <a:latin typeface="Arial"/>
            </a:endParaRPr>
          </a:p>
        </p:txBody>
      </p:sp>
      <p:sp>
        <p:nvSpPr>
          <p:cNvPr id="1034" name="Rectangle 12"/>
          <p:cNvSpPr/>
          <p:nvPr/>
        </p:nvSpPr>
        <p:spPr>
          <a:xfrm>
            <a:off x="3396960" y="4935240"/>
            <a:ext cx="2362320" cy="721080"/>
          </a:xfrm>
          <a:prstGeom prst="rect">
            <a:avLst/>
          </a:prstGeom>
          <a:noFill/>
          <a:ln w="0">
            <a:noFill/>
          </a:ln>
        </p:spPr>
        <p:style>
          <a:lnRef idx="0"/>
          <a:fillRef idx="0"/>
          <a:effectRef idx="0"/>
          <a:fontRef idx="minor"/>
        </p:style>
        <p:txBody>
          <a:bodyPr lIns="81720" rIns="81720" tIns="42480" bIns="42480" anchor="t">
            <a:spAutoFit/>
          </a:bodyPr>
          <a:p>
            <a:pPr algn="ctr">
              <a:lnSpc>
                <a:spcPct val="95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i="1" lang="en-GB" sz="2200" spc="-1" strike="noStrike">
                <a:solidFill>
                  <a:srgbClr val="3333cc"/>
                </a:solidFill>
                <a:latin typeface="Times New Roman"/>
                <a:ea typeface="MS Gothic"/>
              </a:rPr>
              <a:t>Processus Apprendre</a:t>
            </a:r>
            <a:endParaRPr b="0" lang="fr-FR" sz="2200" spc="-1" strike="noStrike">
              <a:solidFill>
                <a:srgbClr val="000000"/>
              </a:solidFill>
              <a:latin typeface="Arial"/>
            </a:endParaRPr>
          </a:p>
        </p:txBody>
      </p:sp>
      <p:sp>
        <p:nvSpPr>
          <p:cNvPr id="1035" name="Text Box 13"/>
          <p:cNvSpPr/>
          <p:nvPr/>
        </p:nvSpPr>
        <p:spPr>
          <a:xfrm>
            <a:off x="7315200" y="5585040"/>
            <a:ext cx="1567440" cy="345960"/>
          </a:xfrm>
          <a:prstGeom prst="rect">
            <a:avLst/>
          </a:prstGeom>
          <a:noFill/>
          <a:ln w="0">
            <a:noFill/>
          </a:ln>
        </p:spPr>
        <p:style>
          <a:lnRef idx="0"/>
          <a:fillRef idx="0"/>
          <a:effectRef idx="0"/>
          <a:fontRef idx="minor"/>
        </p:style>
        <p:txBody>
          <a:bodyPr lIns="81720" rIns="81720" tIns="42480" bIns="42480" anchor="t">
            <a:spAutoFit/>
          </a:bodyPr>
          <a:p>
            <a:pPr>
              <a:lnSpc>
                <a:spcPct val="95000"/>
              </a:lnSpc>
              <a:tabLst>
                <a:tab algn="l" pos="0"/>
                <a:tab algn="l" pos="447840"/>
                <a:tab algn="l" pos="896760"/>
                <a:tab algn="l" pos="1346040"/>
                <a:tab algn="l" pos="1795320"/>
                <a:tab algn="l" pos="2244600"/>
                <a:tab algn="l" pos="2690640"/>
                <a:tab algn="l" pos="3143160"/>
                <a:tab algn="l" pos="3592440"/>
                <a:tab algn="l" pos="4040280"/>
                <a:tab algn="l" pos="4491000"/>
                <a:tab algn="l" pos="4940280"/>
                <a:tab algn="l" pos="5389560"/>
                <a:tab algn="l" pos="5834160"/>
                <a:tab algn="l" pos="6288120"/>
                <a:tab algn="l" pos="6737400"/>
                <a:tab algn="l" pos="7184880"/>
                <a:tab algn="l" pos="7631280"/>
                <a:tab algn="l" pos="8085240"/>
                <a:tab algn="l" pos="8534520"/>
                <a:tab algn="l" pos="8978760"/>
              </a:tabLst>
            </a:pPr>
            <a:r>
              <a:rPr b="1" lang="en-GB" sz="900" spc="-1" strike="noStrike">
                <a:solidFill>
                  <a:srgbClr val="808080"/>
                </a:solidFill>
                <a:latin typeface="Times New Roman"/>
                <a:ea typeface="MS Gothic"/>
              </a:rPr>
              <a:t>D’après J.Houssaye  (1996). « Le triangle pédagogique »</a:t>
            </a:r>
            <a:endParaRPr b="0" lang="fr-FR" sz="900" spc="-1" strike="noStrike">
              <a:solidFill>
                <a:srgbClr val="000000"/>
              </a:solidFill>
              <a:latin typeface="Arial"/>
            </a:endParaRPr>
          </a:p>
        </p:txBody>
      </p:sp>
      <p:sp>
        <p:nvSpPr>
          <p:cNvPr id="1036" name="Rectangle 17"/>
          <p:cNvSpPr/>
          <p:nvPr/>
        </p:nvSpPr>
        <p:spPr>
          <a:xfrm>
            <a:off x="7034760" y="1307520"/>
            <a:ext cx="1741680" cy="1302120"/>
          </a:xfrm>
          <a:prstGeom prst="rect">
            <a:avLst/>
          </a:prstGeom>
          <a:noFill/>
          <a:ln w="0">
            <a:noFill/>
          </a:ln>
        </p:spPr>
        <p:style>
          <a:lnRef idx="0"/>
          <a:fillRef idx="0"/>
          <a:effectRef idx="0"/>
          <a:fontRef idx="minor"/>
        </p:style>
        <p:txBody>
          <a:bodyPr lIns="82800" rIns="82800" tIns="41400" bIns="41400" anchor="t">
            <a:spAutoFit/>
          </a:bodyPr>
          <a:p>
            <a:pPr algn="ctr">
              <a:lnSpc>
                <a:spcPct val="100000"/>
              </a:lnSpc>
            </a:pPr>
            <a:r>
              <a:rPr b="1" lang="fr-FR" sz="1800" spc="-1" strike="noStrike">
                <a:solidFill>
                  <a:srgbClr val="000000"/>
                </a:solidFill>
                <a:latin typeface="Arial"/>
                <a:ea typeface="MS Gothic"/>
              </a:rPr>
              <a:t>Axe PROCESS</a:t>
            </a:r>
            <a:endParaRPr b="0" lang="fr-FR" sz="1800" spc="-1" strike="noStrike">
              <a:solidFill>
                <a:srgbClr val="000000"/>
              </a:solidFill>
              <a:latin typeface="Arial"/>
            </a:endParaRPr>
          </a:p>
          <a:p>
            <a:pPr algn="ctr">
              <a:lnSpc>
                <a:spcPct val="100000"/>
              </a:lnSpc>
            </a:pPr>
            <a:r>
              <a:rPr b="1" lang="fr-FR" sz="1100" spc="-1" strike="noStrike">
                <a:solidFill>
                  <a:srgbClr val="000000"/>
                </a:solidFill>
                <a:latin typeface="Arial"/>
                <a:ea typeface="MS Gothic"/>
              </a:rPr>
              <a:t>Granularisation Flexibilité  Modularisation</a:t>
            </a:r>
            <a:endParaRPr b="0" lang="fr-FR" sz="1100" spc="-1" strike="noStrike">
              <a:solidFill>
                <a:srgbClr val="000000"/>
              </a:solidFill>
              <a:latin typeface="Arial"/>
            </a:endParaRPr>
          </a:p>
          <a:p>
            <a:pPr algn="ctr">
              <a:lnSpc>
                <a:spcPct val="100000"/>
              </a:lnSpc>
            </a:pPr>
            <a:r>
              <a:rPr b="1" lang="fr-FR" sz="1100" spc="-1" strike="noStrike">
                <a:solidFill>
                  <a:srgbClr val="000000"/>
                </a:solidFill>
                <a:latin typeface="Arial"/>
                <a:ea typeface="MS Gothic"/>
              </a:rPr>
              <a:t>Travail didactique</a:t>
            </a:r>
            <a:endParaRPr b="0" lang="fr-FR" sz="1100" spc="-1" strike="noStrike">
              <a:solidFill>
                <a:srgbClr val="000000"/>
              </a:solidFill>
              <a:latin typeface="Arial"/>
            </a:endParaRPr>
          </a:p>
        </p:txBody>
      </p:sp>
      <p:sp>
        <p:nvSpPr>
          <p:cNvPr id="1037" name="Rectangle 18"/>
          <p:cNvSpPr/>
          <p:nvPr/>
        </p:nvSpPr>
        <p:spPr>
          <a:xfrm>
            <a:off x="260640" y="1476720"/>
            <a:ext cx="1741680" cy="966600"/>
          </a:xfrm>
          <a:prstGeom prst="rect">
            <a:avLst/>
          </a:prstGeom>
          <a:noFill/>
          <a:ln w="0">
            <a:noFill/>
          </a:ln>
        </p:spPr>
        <p:style>
          <a:lnRef idx="0"/>
          <a:fillRef idx="0"/>
          <a:effectRef idx="0"/>
          <a:fontRef idx="minor"/>
        </p:style>
        <p:txBody>
          <a:bodyPr lIns="82800" rIns="82800" tIns="41400" bIns="41400" anchor="t">
            <a:spAutoFit/>
          </a:bodyPr>
          <a:p>
            <a:pPr algn="ctr">
              <a:lnSpc>
                <a:spcPct val="100000"/>
              </a:lnSpc>
            </a:pPr>
            <a:r>
              <a:rPr b="1" lang="fr-FR" sz="1800" spc="-1" strike="noStrike">
                <a:solidFill>
                  <a:srgbClr val="000000"/>
                </a:solidFill>
                <a:latin typeface="Arial"/>
                <a:ea typeface="MS Gothic"/>
              </a:rPr>
              <a:t>Axe RELATION</a:t>
            </a:r>
            <a:endParaRPr b="0" lang="fr-FR" sz="1800" spc="-1" strike="noStrike">
              <a:solidFill>
                <a:srgbClr val="000000"/>
              </a:solidFill>
              <a:latin typeface="Arial"/>
            </a:endParaRPr>
          </a:p>
          <a:p>
            <a:pPr algn="ctr">
              <a:lnSpc>
                <a:spcPct val="100000"/>
              </a:lnSpc>
            </a:pPr>
            <a:r>
              <a:rPr b="1" lang="fr-FR" sz="1100" spc="-1" strike="noStrike">
                <a:solidFill>
                  <a:srgbClr val="000000"/>
                </a:solidFill>
                <a:latin typeface="Arial"/>
                <a:ea typeface="MS Gothic"/>
              </a:rPr>
              <a:t>Personnalisation</a:t>
            </a:r>
            <a:endParaRPr b="0" lang="fr-FR" sz="1100" spc="-1" strike="noStrike">
              <a:solidFill>
                <a:srgbClr val="000000"/>
              </a:solidFill>
              <a:latin typeface="Arial"/>
            </a:endParaRPr>
          </a:p>
          <a:p>
            <a:pPr algn="ctr">
              <a:lnSpc>
                <a:spcPct val="100000"/>
              </a:lnSpc>
            </a:pPr>
            <a:r>
              <a:rPr b="1" lang="fr-FR" sz="1100" spc="-1" strike="noStrike">
                <a:solidFill>
                  <a:srgbClr val="000000"/>
                </a:solidFill>
                <a:latin typeface="Arial"/>
                <a:ea typeface="MS Gothic"/>
              </a:rPr>
              <a:t>Relation pédagogique</a:t>
            </a:r>
            <a:endParaRPr b="0" lang="fr-FR" sz="1100" spc="-1" strike="noStrike">
              <a:solidFill>
                <a:srgbClr val="000000"/>
              </a:solidFill>
              <a:latin typeface="Arial"/>
            </a:endParaRPr>
          </a:p>
        </p:txBody>
      </p:sp>
      <p:sp>
        <p:nvSpPr>
          <p:cNvPr id="1038" name="Line 20"/>
          <p:cNvSpPr/>
          <p:nvPr/>
        </p:nvSpPr>
        <p:spPr>
          <a:xfrm flipV="1">
            <a:off x="2089440" y="2972160"/>
            <a:ext cx="3461760" cy="1762920"/>
          </a:xfrm>
          <a:prstGeom prst="line">
            <a:avLst/>
          </a:prstGeom>
          <a:ln w="19050">
            <a:solidFill>
              <a:srgbClr val="000000"/>
            </a:solidFill>
            <a:prstDash val="sysDot"/>
            <a:round/>
            <a:tailEnd len="med" type="triangle" w="me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1039" name="AutoShape 21"/>
          <p:cNvSpPr/>
          <p:nvPr/>
        </p:nvSpPr>
        <p:spPr>
          <a:xfrm flipV="1">
            <a:off x="1448640" y="2131560"/>
            <a:ext cx="3144240" cy="2601720"/>
          </a:xfrm>
          <a:custGeom>
            <a:avLst/>
            <a:gdLst>
              <a:gd name="textAreaLeft" fmla="*/ 0 w 3144240"/>
              <a:gd name="textAreaRight" fmla="*/ 3144600 w 3144240"/>
              <a:gd name="textAreaTop" fmla="*/ -360 h 2601720"/>
              <a:gd name="textAreaBottom" fmla="*/ 2601720 h 2601720"/>
            </a:gdLst>
            <a:ahLst/>
            <a:rect l="textAreaLeft" t="textAreaTop" r="textAreaRight" b="textAreaBottom"/>
            <a:pathLst>
              <a:path w="21600" h="21600">
                <a:moveTo>
                  <a:pt x="0" y="0"/>
                </a:moveTo>
                <a:lnTo>
                  <a:pt x="21600" y="21600"/>
                </a:lnTo>
              </a:path>
            </a:pathLst>
          </a:custGeom>
          <a:noFill/>
          <a:ln w="19050">
            <a:solidFill>
              <a:srgbClr val="eeece1"/>
            </a:solidFill>
            <a:round/>
            <a:headEnd len="med" type="triangle" w="med"/>
            <a:tailEnd len="med" type="triangle" w="med"/>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40" name="AutoShape 22"/>
          <p:cNvSpPr/>
          <p:nvPr/>
        </p:nvSpPr>
        <p:spPr>
          <a:xfrm>
            <a:off x="4593600" y="2133000"/>
            <a:ext cx="3112560" cy="2601720"/>
          </a:xfrm>
          <a:custGeom>
            <a:avLst/>
            <a:gdLst>
              <a:gd name="textAreaLeft" fmla="*/ 0 w 3112560"/>
              <a:gd name="textAreaRight" fmla="*/ 3112920 w 3112560"/>
              <a:gd name="textAreaTop" fmla="*/ 0 h 2601720"/>
              <a:gd name="textAreaBottom" fmla="*/ 2602080 h 2601720"/>
            </a:gdLst>
            <a:ahLst/>
            <a:rect l="textAreaLeft" t="textAreaTop" r="textAreaRight" b="textAreaBottom"/>
            <a:pathLst>
              <a:path w="21600" h="21600">
                <a:moveTo>
                  <a:pt x="0" y="0"/>
                </a:moveTo>
                <a:lnTo>
                  <a:pt x="21600" y="21600"/>
                </a:lnTo>
              </a:path>
            </a:pathLst>
          </a:custGeom>
          <a:noFill/>
          <a:ln w="19050">
            <a:solidFill>
              <a:srgbClr val="eeece1"/>
            </a:solidFill>
            <a:round/>
            <a:headEnd len="med" type="triangle" w="med"/>
            <a:tailEnd len="med" type="triangle" w="med"/>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41" name="AutoShape 23"/>
          <p:cNvSpPr/>
          <p:nvPr/>
        </p:nvSpPr>
        <p:spPr>
          <a:xfrm flipH="1">
            <a:off x="2437200" y="4965480"/>
            <a:ext cx="4353840" cy="360"/>
          </a:xfrm>
          <a:custGeom>
            <a:avLst/>
            <a:gdLst>
              <a:gd name="textAreaLeft" fmla="*/ 360 w 4353840"/>
              <a:gd name="textAreaRight" fmla="*/ 4354560 w 4353840"/>
              <a:gd name="textAreaTop" fmla="*/ 0 h 360"/>
              <a:gd name="textAreaBottom" fmla="*/ 720 h 360"/>
            </a:gdLst>
            <a:ahLst/>
            <a:rect l="textAreaLeft" t="textAreaTop" r="textAreaRight" b="textAreaBottom"/>
            <a:pathLst>
              <a:path w="21600" h="21600">
                <a:moveTo>
                  <a:pt x="0" y="0"/>
                </a:moveTo>
                <a:lnTo>
                  <a:pt x="21600" y="21600"/>
                </a:lnTo>
              </a:path>
            </a:pathLst>
          </a:custGeom>
          <a:noFill/>
          <a:ln w="19050">
            <a:solidFill>
              <a:srgbClr val="eeece1"/>
            </a:solidFill>
            <a:round/>
            <a:headEnd len="med" type="triangle" w="med"/>
            <a:tailEnd len="med" type="triangle" w="med"/>
          </a:ln>
        </p:spPr>
        <p:style>
          <a:lnRef idx="0"/>
          <a:fillRef idx="0"/>
          <a:effectRef idx="0"/>
          <a:fontRef idx="minor"/>
        </p:style>
        <p:txBody>
          <a:bodyPr lIns="90000" rIns="90000" tIns="-44280" bIns="-44280" anchor="t">
            <a:noAutofit/>
          </a:bodyPr>
          <a:p>
            <a:endParaRPr b="0" lang="fr-FR" sz="1800" spc="-1" strike="noStrike">
              <a:solidFill>
                <a:srgbClr val="000000"/>
              </a:solidFill>
              <a:latin typeface="Arial"/>
            </a:endParaRPr>
          </a:p>
        </p:txBody>
      </p:sp>
      <p:sp>
        <p:nvSpPr>
          <p:cNvPr id="1042" name="Rectangle 24"/>
          <p:cNvSpPr/>
          <p:nvPr/>
        </p:nvSpPr>
        <p:spPr>
          <a:xfrm>
            <a:off x="3178080" y="5669640"/>
            <a:ext cx="3069360" cy="1027800"/>
          </a:xfrm>
          <a:prstGeom prst="rect">
            <a:avLst/>
          </a:prstGeom>
          <a:noFill/>
          <a:ln w="0">
            <a:noFill/>
          </a:ln>
        </p:spPr>
        <p:style>
          <a:lnRef idx="0"/>
          <a:fillRef idx="0"/>
          <a:effectRef idx="0"/>
          <a:fontRef idx="minor"/>
        </p:style>
        <p:txBody>
          <a:bodyPr lIns="82800" rIns="82800" tIns="41400" bIns="41400" anchor="t">
            <a:spAutoFit/>
          </a:bodyPr>
          <a:p>
            <a:pPr algn="ctr">
              <a:lnSpc>
                <a:spcPct val="100000"/>
              </a:lnSpc>
            </a:pPr>
            <a:r>
              <a:rPr b="1" lang="fr-FR" sz="1300" spc="-1" strike="noStrike">
                <a:solidFill>
                  <a:srgbClr val="000000"/>
                </a:solidFill>
                <a:latin typeface="Arial"/>
                <a:ea typeface="MS Gothic"/>
              </a:rPr>
              <a:t>Dynamique du sujet</a:t>
            </a:r>
            <a:endParaRPr b="0" lang="fr-FR" sz="1300" spc="-1" strike="noStrike">
              <a:solidFill>
                <a:srgbClr val="000000"/>
              </a:solidFill>
              <a:latin typeface="Arial"/>
            </a:endParaRPr>
          </a:p>
          <a:p>
            <a:pPr algn="ctr">
              <a:lnSpc>
                <a:spcPct val="100000"/>
              </a:lnSpc>
            </a:pPr>
            <a:r>
              <a:rPr b="1" lang="fr-FR" sz="1800" spc="-1" strike="noStrike">
                <a:solidFill>
                  <a:srgbClr val="000000"/>
                </a:solidFill>
                <a:latin typeface="Arial"/>
                <a:ea typeface="MS Gothic"/>
              </a:rPr>
              <a:t>Axe RAPPORT AU SAVOIR</a:t>
            </a:r>
            <a:endParaRPr b="0" lang="fr-FR" sz="1800" spc="-1" strike="noStrike">
              <a:solidFill>
                <a:srgbClr val="000000"/>
              </a:solidFill>
              <a:latin typeface="Arial"/>
            </a:endParaRPr>
          </a:p>
          <a:p>
            <a:pPr algn="ctr">
              <a:lnSpc>
                <a:spcPct val="100000"/>
              </a:lnSpc>
            </a:pPr>
            <a:r>
              <a:rPr b="1" lang="fr-FR" sz="1300" spc="-1" strike="noStrike">
                <a:solidFill>
                  <a:srgbClr val="000000"/>
                </a:solidFill>
                <a:latin typeface="Arial"/>
                <a:ea typeface="MS Gothic"/>
              </a:rPr>
              <a:t>Autodirection – Choix – Autodidaxie</a:t>
            </a:r>
            <a:endParaRPr b="0" lang="fr-FR" sz="1300" spc="-1" strike="noStrike">
              <a:solidFill>
                <a:srgbClr val="000000"/>
              </a:solidFill>
              <a:latin typeface="Arial"/>
            </a:endParaRPr>
          </a:p>
        </p:txBody>
      </p:sp>
    </p:spTree>
  </p:cSld>
  <p:transition spd="med">
    <p:diamond/>
  </p:transition>
  <p:timing>
    <p:tnLst>
      <p:par>
        <p:cTn id="119" dur="indefinite" restart="never" nodeType="tmRoot">
          <p:childTnLst>
            <p:seq>
              <p:cTn id="120" dur="indefinite" nodeType="mainSeq">
                <p:childTnLst>
                  <p:par>
                    <p:cTn id="121" nodeType="clickEffect" fill="hold">
                      <p:stCondLst>
                        <p:cond delay="indefinite"/>
                      </p:stCondLst>
                      <p:childTnLst>
                        <p:par>
                          <p:cTn id="122" nodeType="withEffect" fill="hold">
                            <p:stCondLst>
                              <p:cond delay="0"/>
                            </p:stCondLst>
                            <p:childTnLst>
                              <p:par>
                                <p:cTn id="123" nodeType="clickEffect" fill="hold" presetClass="entr" presetID="1">
                                  <p:stCondLst>
                                    <p:cond delay="0"/>
                                  </p:stCondLst>
                                  <p:childTnLst>
                                    <p:set>
                                      <p:cBhvr>
                                        <p:cTn id="124" dur="1" fill="hold">
                                          <p:stCondLst>
                                            <p:cond delay="0"/>
                                          </p:stCondLst>
                                        </p:cTn>
                                        <p:tgtEl>
                                          <p:spTgt spid="1032"/>
                                        </p:tgtEl>
                                        <p:attrNameLst>
                                          <p:attrName>style.visibility</p:attrName>
                                        </p:attrNameLst>
                                      </p:cBhvr>
                                      <p:to>
                                        <p:strVal val="visible"/>
                                      </p:to>
                                    </p:set>
                                  </p:childTnLst>
                                </p:cTn>
                              </p:par>
                            </p:childTnLst>
                          </p:cTn>
                        </p:par>
                      </p:childTnLst>
                    </p:cTn>
                  </p:par>
                  <p:par>
                    <p:cTn id="125" nodeType="clickEffect" fill="hold">
                      <p:stCondLst>
                        <p:cond delay="indefinite"/>
                      </p:stCondLst>
                      <p:childTnLst>
                        <p:par>
                          <p:cTn id="126" nodeType="withEffect" fill="hold">
                            <p:stCondLst>
                              <p:cond delay="0"/>
                            </p:stCondLst>
                            <p:childTnLst>
                              <p:par>
                                <p:cTn id="127" nodeType="clickEffect" fill="hold" presetClass="entr" presetID="1">
                                  <p:stCondLst>
                                    <p:cond delay="0"/>
                                  </p:stCondLst>
                                  <p:childTnLst>
                                    <p:set>
                                      <p:cBhvr>
                                        <p:cTn id="128" dur="1" fill="hold">
                                          <p:stCondLst>
                                            <p:cond delay="0"/>
                                          </p:stCondLst>
                                        </p:cTn>
                                        <p:tgtEl>
                                          <p:spTgt spid="1033"/>
                                        </p:tgtEl>
                                        <p:attrNameLst>
                                          <p:attrName>style.visibility</p:attrName>
                                        </p:attrNameLst>
                                      </p:cBhvr>
                                      <p:to>
                                        <p:strVal val="visible"/>
                                      </p:to>
                                    </p:set>
                                  </p:childTnLst>
                                </p:cTn>
                              </p:par>
                            </p:childTnLst>
                          </p:cTn>
                        </p:par>
                      </p:childTnLst>
                    </p:cTn>
                  </p:par>
                  <p:par>
                    <p:cTn id="129" nodeType="clickEffect" fill="hold">
                      <p:stCondLst>
                        <p:cond delay="indefinite"/>
                      </p:stCondLst>
                      <p:childTnLst>
                        <p:par>
                          <p:cTn id="130" nodeType="withEffect" fill="hold">
                            <p:stCondLst>
                              <p:cond delay="0"/>
                            </p:stCondLst>
                            <p:childTnLst>
                              <p:par>
                                <p:cTn id="131" nodeType="clickEffect" fill="hold" presetClass="entr" presetID="1">
                                  <p:stCondLst>
                                    <p:cond delay="0"/>
                                  </p:stCondLst>
                                  <p:childTnLst>
                                    <p:set>
                                      <p:cBhvr>
                                        <p:cTn id="13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3" name="PlaceHolder 1"/>
          <p:cNvSpPr>
            <a:spLocks noGrp="1"/>
          </p:cNvSpPr>
          <p:nvPr>
            <p:ph type="title"/>
          </p:nvPr>
        </p:nvSpPr>
        <p:spPr>
          <a:xfrm>
            <a:off x="467640" y="116640"/>
            <a:ext cx="8228880" cy="345240"/>
          </a:xfrm>
          <a:prstGeom prst="rect">
            <a:avLst/>
          </a:prstGeom>
          <a:noFill/>
          <a:ln w="0">
            <a:noFill/>
          </a:ln>
        </p:spPr>
        <p:txBody>
          <a:bodyPr lIns="90000" rIns="90000" tIns="45000" bIns="45000" anchor="ctr">
            <a:normAutofit fontScale="71666"/>
          </a:bodyPr>
          <a:p>
            <a:pPr indent="0" algn="ctr">
              <a:lnSpc>
                <a:spcPct val="100000"/>
              </a:lnSpc>
              <a:buNone/>
            </a:pPr>
            <a:r>
              <a:rPr b="1" lang="fr-FR" sz="2400" spc="-1" strike="noStrike">
                <a:solidFill>
                  <a:srgbClr val="000000"/>
                </a:solidFill>
                <a:latin typeface="Calibri"/>
              </a:rPr>
              <a:t>Les dispositifs de l’ISP : un foisonnement de mesures</a:t>
            </a:r>
            <a:endParaRPr b="0" lang="fr-FR" sz="2400" spc="-1" strike="noStrike">
              <a:solidFill>
                <a:srgbClr val="000000"/>
              </a:solidFill>
              <a:latin typeface="Arial"/>
            </a:endParaRPr>
          </a:p>
        </p:txBody>
      </p:sp>
      <p:sp>
        <p:nvSpPr>
          <p:cNvPr id="1044" name="PlaceHolder 2"/>
          <p:cNvSpPr>
            <a:spLocks noGrp="1"/>
          </p:cNvSpPr>
          <p:nvPr>
            <p:ph/>
          </p:nvPr>
        </p:nvSpPr>
        <p:spPr>
          <a:xfrm>
            <a:off x="467640" y="692640"/>
            <a:ext cx="8228880" cy="5904000"/>
          </a:xfrm>
          <a:prstGeom prst="rect">
            <a:avLst/>
          </a:prstGeom>
          <a:noFill/>
          <a:ln w="0">
            <a:noFill/>
          </a:ln>
        </p:spPr>
        <p:txBody>
          <a:bodyPr lIns="90000" rIns="90000" tIns="45000" bIns="45000" anchor="t">
            <a:normAutofit fontScale="8888"/>
          </a:bodyPr>
          <a:p>
            <a:pPr marL="343080" indent="-343080">
              <a:lnSpc>
                <a:spcPct val="100000"/>
              </a:lnSpc>
              <a:spcBef>
                <a:spcPts val="879"/>
              </a:spcBef>
              <a:buClr>
                <a:srgbClr val="000000"/>
              </a:buClr>
              <a:buFont typeface="Arial"/>
              <a:buChar char="•"/>
            </a:pPr>
            <a:r>
              <a:rPr b="1" lang="fr-FR" sz="4400" spc="-1" strike="noStrike">
                <a:solidFill>
                  <a:srgbClr val="000000"/>
                </a:solidFill>
                <a:latin typeface="Calibri"/>
              </a:rPr>
              <a:t>Mesure(s) concernant les demandeurs d'emploi : </a:t>
            </a:r>
            <a:r>
              <a:rPr b="1" i="1" lang="fr-FR" sz="4400" spc="-1" strike="noStrike">
                <a:solidFill>
                  <a:srgbClr val="000000"/>
                </a:solidFill>
                <a:latin typeface="Calibri"/>
              </a:rPr>
              <a:t>33 résultats</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
              </a:rPr>
              <a:t>Accès individuel à la qualification</a:t>
            </a:r>
            <a:r>
              <a:rPr b="0" lang="fr-FR" sz="4400" spc="-1" strike="noStrike">
                <a:solidFill>
                  <a:srgbClr val="000000"/>
                </a:solidFill>
                <a:latin typeface="Calibri"/>
              </a:rPr>
              <a:t> - (AIQ)</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
              </a:rPr>
              <a:t>Action de formation conventionnée par Pôle emploi</a:t>
            </a:r>
            <a:r>
              <a:rPr b="0" lang="fr-FR" sz="4400" spc="-1" strike="noStrike">
                <a:solidFill>
                  <a:srgbClr val="000000"/>
                </a:solidFill>
                <a:latin typeface="Calibri"/>
              </a:rPr>
              <a:t> - (AFC)</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3"/>
              </a:rPr>
              <a:t>Action de formation préalable au recrutement</a:t>
            </a:r>
            <a:r>
              <a:rPr b="0" lang="fr-FR" sz="4400" spc="-1" strike="noStrike">
                <a:solidFill>
                  <a:srgbClr val="000000"/>
                </a:solidFill>
                <a:latin typeface="Calibri"/>
              </a:rPr>
              <a:t> - (AFPR)</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4"/>
              </a:rPr>
              <a:t>Aide au recrutement de demandeurs d’emploi par la mobilisation du Fonds régional d’appui à la professionnalisation</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5"/>
              </a:rPr>
              <a:t>Aide aux chômeurs créateurs ou repreneurs d'entreprise</a:t>
            </a:r>
            <a:r>
              <a:rPr b="0" lang="fr-FR" sz="4400" spc="-1" strike="noStrike">
                <a:solidFill>
                  <a:srgbClr val="000000"/>
                </a:solidFill>
                <a:latin typeface="Calibri"/>
              </a:rPr>
              <a:t> - (ACCRE)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6"/>
              </a:rPr>
              <a:t>Aide aux frais associés à la formation</a:t>
            </a:r>
            <a:r>
              <a:rPr b="0" lang="fr-FR" sz="4400" spc="-1" strike="noStrike">
                <a:solidFill>
                  <a:srgbClr val="000000"/>
                </a:solidFill>
                <a:latin typeface="Calibri"/>
              </a:rPr>
              <a:t> - (AFAF)</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7"/>
              </a:rPr>
              <a:t>Aide individuelle à la formation</a:t>
            </a:r>
            <a:r>
              <a:rPr b="0" lang="fr-FR" sz="4400" spc="-1" strike="noStrike">
                <a:solidFill>
                  <a:srgbClr val="000000"/>
                </a:solidFill>
                <a:latin typeface="Calibri"/>
              </a:rPr>
              <a:t> - (AIF)</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8"/>
              </a:rPr>
              <a:t>Aide régionale à l'accompagnement Vae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9"/>
              </a:rPr>
              <a:t>Aide à la mobilité</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0"/>
              </a:rPr>
              <a:t>Appui régional formation emploi aux contrats de professionnalisation</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1"/>
              </a:rPr>
              <a:t>Auto-entrepreneur</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2"/>
              </a:rPr>
              <a:t>Bilan de compétences</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3"/>
              </a:rPr>
              <a:t>Compte personnel de formation</a:t>
            </a:r>
            <a:r>
              <a:rPr b="0" lang="fr-FR" sz="4400" spc="-1" strike="noStrike">
                <a:solidFill>
                  <a:srgbClr val="000000"/>
                </a:solidFill>
                <a:latin typeface="Calibri"/>
              </a:rPr>
              <a:t> - (CPF)</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4"/>
              </a:rPr>
              <a:t>Compétences clés</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5"/>
              </a:rPr>
              <a:t>Conseil en évolution professionnelle</a:t>
            </a:r>
            <a:r>
              <a:rPr b="0" lang="fr-FR" sz="4400" spc="-1" strike="noStrike">
                <a:solidFill>
                  <a:srgbClr val="000000"/>
                </a:solidFill>
                <a:latin typeface="Calibri"/>
              </a:rPr>
              <a:t> - (CEP)</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6"/>
              </a:rPr>
              <a:t>Contrat d'insertion professionnelle intérimaire</a:t>
            </a:r>
            <a:r>
              <a:rPr b="0" lang="fr-FR" sz="4400" spc="-1" strike="noStrike">
                <a:solidFill>
                  <a:srgbClr val="000000"/>
                </a:solidFill>
                <a:latin typeface="Calibri"/>
              </a:rPr>
              <a:t> - (CIPI)</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7"/>
              </a:rPr>
              <a:t>Contrat de professionnalisation</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8"/>
              </a:rPr>
              <a:t>Contrat unique d'insertion - Contrat d'accompagnement dans l'emploi</a:t>
            </a:r>
            <a:r>
              <a:rPr b="0" lang="fr-FR" sz="4400" spc="-1" strike="noStrike">
                <a:solidFill>
                  <a:srgbClr val="000000"/>
                </a:solidFill>
                <a:latin typeface="Calibri"/>
              </a:rPr>
              <a:t> - (CUI-CAE)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19"/>
              </a:rPr>
              <a:t>Contrat unique d'insertion - Contrat initiative emploi</a:t>
            </a:r>
            <a:r>
              <a:rPr b="0" lang="fr-FR" sz="4400" spc="-1" strike="noStrike">
                <a:solidFill>
                  <a:srgbClr val="000000"/>
                </a:solidFill>
                <a:latin typeface="Calibri"/>
              </a:rPr>
              <a:t> - (CUI - CIE)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0"/>
              </a:rPr>
              <a:t>Création, transmission d'entreprise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1"/>
              </a:rPr>
              <a:t>Droit individuel à la formation porté</a:t>
            </a:r>
            <a:r>
              <a:rPr b="0" lang="fr-FR" sz="4400" spc="-1" strike="noStrike">
                <a:solidFill>
                  <a:srgbClr val="000000"/>
                </a:solidFill>
                <a:latin typeface="Calibri"/>
              </a:rPr>
              <a:t> - (DIF PORTE)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2"/>
              </a:rPr>
              <a:t>Insertion par l'activité économique</a:t>
            </a:r>
            <a:r>
              <a:rPr b="0" lang="fr-FR" sz="4400" spc="-1" strike="noStrike">
                <a:solidFill>
                  <a:srgbClr val="000000"/>
                </a:solidFill>
                <a:latin typeface="Calibri"/>
              </a:rPr>
              <a:t> - (IAE)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3"/>
              </a:rPr>
              <a:t>Microcrédit personnel</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4"/>
              </a:rPr>
              <a:t>Microcrédit professionnel</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5"/>
              </a:rPr>
              <a:t>Nouvel accompagnement pour la création et la reprise d’entreprise</a:t>
            </a:r>
            <a:r>
              <a:rPr b="0" lang="fr-FR" sz="4400" spc="-1" strike="noStrike">
                <a:solidFill>
                  <a:srgbClr val="000000"/>
                </a:solidFill>
                <a:latin typeface="Calibri"/>
              </a:rPr>
              <a:t> - (NACRE)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6"/>
              </a:rPr>
              <a:t>Parrainage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7"/>
              </a:rPr>
              <a:t>Projet personnalisé d’accès à l’emploi</a:t>
            </a:r>
            <a:r>
              <a:rPr b="0" lang="fr-FR" sz="4400" spc="-1" strike="noStrike">
                <a:solidFill>
                  <a:srgbClr val="000000"/>
                </a:solidFill>
                <a:latin typeface="Calibri"/>
              </a:rPr>
              <a:t> - (PPAE)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8"/>
              </a:rPr>
              <a:t>Préparation opérationnelle à l'emploi collective</a:t>
            </a:r>
            <a:r>
              <a:rPr b="0" lang="fr-FR" sz="4400" spc="-1" strike="noStrike">
                <a:solidFill>
                  <a:srgbClr val="000000"/>
                </a:solidFill>
                <a:latin typeface="Calibri"/>
              </a:rPr>
              <a:t> - (POE)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29"/>
              </a:rPr>
              <a:t>Préparation opérationnelle à l'emploi individuelle</a:t>
            </a:r>
            <a:r>
              <a:rPr b="0" lang="fr-FR" sz="4400" spc="-1" strike="noStrike">
                <a:solidFill>
                  <a:srgbClr val="000000"/>
                </a:solidFill>
                <a:latin typeface="Calibri"/>
              </a:rPr>
              <a:t> - (POE)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30"/>
              </a:rPr>
              <a:t>Service public régional de la formation tout au long de la vie</a:t>
            </a:r>
            <a:r>
              <a:rPr b="0" lang="fr-FR" sz="4400" spc="-1" strike="noStrike">
                <a:solidFill>
                  <a:srgbClr val="000000"/>
                </a:solidFill>
                <a:latin typeface="Calibri"/>
              </a:rPr>
              <a:t> - (SPRF)</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31"/>
              </a:rPr>
              <a:t>Stage individualisé de formation par alternance</a:t>
            </a:r>
            <a:r>
              <a:rPr b="0" lang="fr-FR" sz="4400" spc="-1" strike="noStrike">
                <a:solidFill>
                  <a:srgbClr val="000000"/>
                </a:solidFill>
                <a:latin typeface="Calibri"/>
              </a:rPr>
              <a:t> - (SIFA)</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32"/>
              </a:rPr>
              <a:t>Tutorat en entreprise</a:t>
            </a:r>
            <a:endParaRPr b="0" lang="fr-FR" sz="4400" spc="-1" strike="noStrike">
              <a:solidFill>
                <a:srgbClr val="000000"/>
              </a:solidFill>
              <a:latin typeface="Arial"/>
            </a:endParaRPr>
          </a:p>
          <a:p>
            <a:pPr marL="343080" indent="-343080">
              <a:lnSpc>
                <a:spcPct val="100000"/>
              </a:lnSpc>
              <a:spcBef>
                <a:spcPts val="879"/>
              </a:spcBef>
              <a:buClr>
                <a:srgbClr val="000000"/>
              </a:buClr>
              <a:buFont typeface="Arial"/>
              <a:buChar char="•"/>
            </a:pPr>
            <a:r>
              <a:rPr b="0" lang="fr-FR" sz="4400" spc="-1" strike="noStrike" u="sng">
                <a:solidFill>
                  <a:srgbClr val="0000ff"/>
                </a:solidFill>
                <a:uFillTx/>
                <a:latin typeface="Calibri"/>
                <a:hlinkClick r:id="rId33"/>
              </a:rPr>
              <a:t>Validation des acquis de l'expérience</a:t>
            </a:r>
            <a:r>
              <a:rPr b="0" lang="fr-FR" sz="4400" spc="-1" strike="noStrike">
                <a:solidFill>
                  <a:srgbClr val="000000"/>
                </a:solidFill>
                <a:latin typeface="Calibri"/>
              </a:rPr>
              <a:t> - (VAE)</a:t>
            </a:r>
            <a:endParaRPr b="0" lang="fr-FR" sz="44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5" name="PlaceHolder 1"/>
          <p:cNvSpPr>
            <a:spLocks noGrp="1"/>
          </p:cNvSpPr>
          <p:nvPr>
            <p:ph type="title"/>
          </p:nvPr>
        </p:nvSpPr>
        <p:spPr>
          <a:xfrm>
            <a:off x="467640" y="116640"/>
            <a:ext cx="8228880" cy="345240"/>
          </a:xfrm>
          <a:prstGeom prst="rect">
            <a:avLst/>
          </a:prstGeom>
          <a:noFill/>
          <a:ln w="0">
            <a:noFill/>
          </a:ln>
        </p:spPr>
        <p:txBody>
          <a:bodyPr lIns="90000" rIns="90000" tIns="45000" bIns="45000" anchor="ctr">
            <a:normAutofit fontScale="71666"/>
          </a:bodyPr>
          <a:p>
            <a:pPr indent="0" algn="ctr">
              <a:lnSpc>
                <a:spcPct val="100000"/>
              </a:lnSpc>
              <a:buNone/>
            </a:pPr>
            <a:r>
              <a:rPr b="1" lang="fr-FR" sz="2400" spc="-1" strike="noStrike">
                <a:solidFill>
                  <a:srgbClr val="000000"/>
                </a:solidFill>
                <a:latin typeface="Calibri"/>
              </a:rPr>
              <a:t>Les dispositifs de l’ISP</a:t>
            </a:r>
            <a:endParaRPr b="0" lang="fr-FR" sz="2400" spc="-1" strike="noStrike">
              <a:solidFill>
                <a:srgbClr val="000000"/>
              </a:solidFill>
              <a:latin typeface="Arial"/>
            </a:endParaRPr>
          </a:p>
        </p:txBody>
      </p:sp>
      <p:sp>
        <p:nvSpPr>
          <p:cNvPr id="1046" name="PlaceHolder 2"/>
          <p:cNvSpPr>
            <a:spLocks noGrp="1"/>
          </p:cNvSpPr>
          <p:nvPr>
            <p:ph/>
          </p:nvPr>
        </p:nvSpPr>
        <p:spPr>
          <a:xfrm>
            <a:off x="467640" y="692640"/>
            <a:ext cx="8228880" cy="5904000"/>
          </a:xfrm>
          <a:prstGeom prst="rect">
            <a:avLst/>
          </a:prstGeom>
          <a:noFill/>
          <a:ln w="0">
            <a:noFill/>
          </a:ln>
        </p:spPr>
        <p:txBody>
          <a:bodyPr lIns="90000" rIns="90000" tIns="45000" bIns="45000" anchor="t">
            <a:normAutofit fontScale="10555"/>
          </a:bodyPr>
          <a:p>
            <a:pPr marL="343080" indent="-343080">
              <a:lnSpc>
                <a:spcPct val="100000"/>
              </a:lnSpc>
              <a:spcBef>
                <a:spcPts val="879"/>
              </a:spcBef>
              <a:buClr>
                <a:srgbClr val="000000"/>
              </a:buClr>
              <a:buFont typeface="Arial"/>
              <a:buChar char="•"/>
            </a:pPr>
            <a:r>
              <a:rPr b="1" lang="fr-FR" sz="4400" spc="-1" strike="noStrike">
                <a:solidFill>
                  <a:srgbClr val="000000"/>
                </a:solidFill>
                <a:latin typeface="Calibri"/>
              </a:rPr>
              <a:t>Mesure(s) concernant les demandeurs d'emploi : </a:t>
            </a:r>
            <a:r>
              <a:rPr b="1" i="1" lang="fr-FR" sz="4400" spc="-1" strike="noStrike">
                <a:solidFill>
                  <a:srgbClr val="000000"/>
                </a:solidFill>
                <a:latin typeface="Calibri"/>
              </a:rPr>
              <a:t>33 résultats</a:t>
            </a:r>
            <a:endParaRPr b="0" lang="fr-FR" sz="44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sous certaines conditions d'âge, de revenu et d'activité : </a:t>
            </a:r>
            <a:r>
              <a:rPr b="1" i="1" lang="fr-FR" sz="4000" spc="-1" strike="noStrike">
                <a:solidFill>
                  <a:srgbClr val="000000"/>
                </a:solidFill>
                <a:latin typeface="Calibri"/>
              </a:rPr>
              <a:t>1 résultat</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
              </a:rPr>
              <a:t>Revenu de solidarité active</a:t>
            </a:r>
            <a:r>
              <a:rPr b="0" lang="fr-FR" sz="4000" spc="-1" strike="noStrike">
                <a:solidFill>
                  <a:srgbClr val="000000"/>
                </a:solidFill>
                <a:latin typeface="Calibri"/>
              </a:rPr>
              <a:t> - (RSA)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bénéficiaires d'un minima social : </a:t>
            </a:r>
            <a:r>
              <a:rPr b="1" i="1" lang="fr-FR" sz="4000" spc="-1" strike="noStrike">
                <a:solidFill>
                  <a:srgbClr val="000000"/>
                </a:solidFill>
                <a:latin typeface="Calibri"/>
              </a:rPr>
              <a:t>3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
              </a:rPr>
              <a:t>Aide personnalisée de retour à l'emploi</a:t>
            </a:r>
            <a:r>
              <a:rPr b="0" lang="fr-FR" sz="4000" spc="-1" strike="noStrike">
                <a:solidFill>
                  <a:srgbClr val="000000"/>
                </a:solidFill>
                <a:latin typeface="Calibri"/>
              </a:rPr>
              <a:t> - (APRE)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3"/>
              </a:rPr>
              <a:t>Aide à la garde d'enfants pour parents isolés</a:t>
            </a:r>
            <a:r>
              <a:rPr b="0" lang="fr-FR" sz="4000" spc="-1" strike="noStrike">
                <a:solidFill>
                  <a:srgbClr val="000000"/>
                </a:solidFill>
                <a:latin typeface="Calibri"/>
              </a:rPr>
              <a:t> - (AGEPI)</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4"/>
              </a:rPr>
              <a:t>Revenu de solidarité active</a:t>
            </a:r>
            <a:r>
              <a:rPr b="0" lang="fr-FR" sz="4000" spc="-1" strike="noStrike">
                <a:solidFill>
                  <a:srgbClr val="000000"/>
                </a:solidFill>
                <a:latin typeface="Calibri"/>
              </a:rPr>
              <a:t> - (RSA)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jeunes âgés de 15 ans : </a:t>
            </a:r>
            <a:r>
              <a:rPr b="1" i="1" lang="fr-FR" sz="4000" spc="-1" strike="noStrike">
                <a:solidFill>
                  <a:srgbClr val="000000"/>
                </a:solidFill>
                <a:latin typeface="Calibri"/>
              </a:rPr>
              <a:t>1 résultat</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5"/>
              </a:rPr>
              <a:t>Dispositif d’initiation aux métiers en alternance</a:t>
            </a:r>
            <a:r>
              <a:rPr b="0" lang="fr-FR" sz="4000" spc="-1" strike="noStrike">
                <a:solidFill>
                  <a:srgbClr val="000000"/>
                </a:solidFill>
                <a:latin typeface="Calibri"/>
              </a:rPr>
              <a:t> - (DIMA)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jeunes de 16 à 25 ans : </a:t>
            </a:r>
            <a:r>
              <a:rPr b="1" i="1" lang="fr-FR" sz="4000" spc="-1" strike="noStrike">
                <a:solidFill>
                  <a:srgbClr val="000000"/>
                </a:solidFill>
                <a:latin typeface="Calibri"/>
              </a:rPr>
              <a:t>17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6"/>
              </a:rPr>
              <a:t>Accompagnement des jeunes demandeurs d'emploi dans leur accès à l'emploi</a:t>
            </a:r>
            <a:r>
              <a:rPr b="0" lang="fr-FR" sz="4000" spc="-1" strike="noStrike">
                <a:solidFill>
                  <a:srgbClr val="000000"/>
                </a:solidFill>
                <a:latin typeface="Calibri"/>
              </a:rPr>
              <a:t> - (ANI JEUNES)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7"/>
              </a:rPr>
              <a:t>Contrat d'apprentissage dans le secteur privé</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8"/>
              </a:rPr>
              <a:t>Contrat d'apprentissage dans le secteur public</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9"/>
              </a:rPr>
              <a:t>Contrat d'autonomie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0"/>
              </a:rPr>
              <a:t>Contrat d'insertion dans la vie sociale</a:t>
            </a:r>
            <a:r>
              <a:rPr b="0" lang="fr-FR" sz="4000" spc="-1" strike="noStrike">
                <a:solidFill>
                  <a:srgbClr val="000000"/>
                </a:solidFill>
                <a:latin typeface="Calibri"/>
              </a:rPr>
              <a:t> - (CIVIS)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1"/>
              </a:rPr>
              <a:t>Contrat de génération</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2"/>
              </a:rPr>
              <a:t>Contrat de génération : dispositif d'aide régionale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3"/>
              </a:rPr>
              <a:t>Contrat de volontariat pour l'insertion - Défense, 2ème chance</a:t>
            </a:r>
            <a:r>
              <a:rPr b="0" lang="fr-FR" sz="4000" spc="-1" strike="noStrike">
                <a:solidFill>
                  <a:srgbClr val="000000"/>
                </a:solidFill>
                <a:latin typeface="Calibri"/>
              </a:rPr>
              <a:t> - (EPIDE)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4"/>
              </a:rPr>
              <a:t>Dispositif d'accompagnement à la qualification et l'insertion professionnelles</a:t>
            </a:r>
            <a:r>
              <a:rPr b="0" lang="fr-FR" sz="4000" spc="-1" strike="noStrike">
                <a:solidFill>
                  <a:srgbClr val="000000"/>
                </a:solidFill>
                <a:latin typeface="Calibri"/>
              </a:rPr>
              <a:t> - (DAQIP)</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5"/>
              </a:rPr>
              <a:t>Emploi d'avenir</a:t>
            </a:r>
            <a:r>
              <a:rPr b="0" lang="fr-FR" sz="4000" spc="-1" strike="noStrike">
                <a:solidFill>
                  <a:srgbClr val="000000"/>
                </a:solidFill>
                <a:latin typeface="Calibri"/>
              </a:rPr>
              <a:t> - (EA)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6"/>
              </a:rPr>
              <a:t>Emploi d'avenir : dispositif régional</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7"/>
              </a:rPr>
              <a:t>Emploi d'avenir professeur</a:t>
            </a:r>
            <a:r>
              <a:rPr b="0" lang="fr-FR" sz="4000" spc="-1" strike="noStrike">
                <a:solidFill>
                  <a:srgbClr val="000000"/>
                </a:solidFill>
                <a:latin typeface="Calibri"/>
              </a:rPr>
              <a:t> - (EAP)</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8"/>
              </a:rPr>
              <a:t>Parcours d'accès aux carrières territoriales, hospitalières et de l'Etat</a:t>
            </a:r>
            <a:r>
              <a:rPr b="0" lang="fr-FR" sz="4000" spc="-1" strike="noStrike">
                <a:solidFill>
                  <a:srgbClr val="000000"/>
                </a:solidFill>
                <a:latin typeface="Calibri"/>
              </a:rPr>
              <a:t> - (PACTE)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9"/>
              </a:rPr>
              <a:t>Parcours d'accès direct à l'emploi</a:t>
            </a:r>
            <a:r>
              <a:rPr b="0" lang="fr-FR" sz="4000" spc="-1" strike="noStrike">
                <a:solidFill>
                  <a:srgbClr val="000000"/>
                </a:solidFill>
                <a:latin typeface="Calibri"/>
              </a:rPr>
              <a:t> - (PADE)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0"/>
              </a:rPr>
              <a:t>Service civique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1"/>
              </a:rPr>
              <a:t>Écoles de la 2ème chance</a:t>
            </a:r>
            <a:r>
              <a:rPr b="0" lang="fr-FR" sz="4000" spc="-1" strike="noStrike">
                <a:solidFill>
                  <a:srgbClr val="000000"/>
                </a:solidFill>
                <a:latin typeface="Calibri"/>
              </a:rPr>
              <a:t> - (E2C)</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jeunes âgés de 18 à 22 ans remplissant les conditions du Civis : </a:t>
            </a:r>
            <a:r>
              <a:rPr b="1" i="1" lang="fr-FR" sz="4000" spc="-1" strike="noStrike">
                <a:solidFill>
                  <a:srgbClr val="000000"/>
                </a:solidFill>
                <a:latin typeface="Calibri"/>
              </a:rPr>
              <a:t>1 résultat</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2"/>
              </a:rPr>
              <a:t>Revenu contractualisé d'autonomie - Expérimentation</a:t>
            </a:r>
            <a:r>
              <a:rPr b="0" lang="fr-FR" sz="4000" spc="-1" strike="noStrike">
                <a:solidFill>
                  <a:srgbClr val="000000"/>
                </a:solidFill>
                <a:latin typeface="Calibri"/>
              </a:rPr>
              <a:t> - (RCA)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jeunes âgés de 18 à 23 ans tituliares au moins d'un niveau III : </a:t>
            </a:r>
            <a:r>
              <a:rPr b="1" i="1" lang="fr-FR" sz="4000" spc="-1" strike="noStrike">
                <a:solidFill>
                  <a:srgbClr val="000000"/>
                </a:solidFill>
                <a:latin typeface="Calibri"/>
              </a:rPr>
              <a:t>1 résultat</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3"/>
              </a:rPr>
              <a:t>Revenu contractualisé d'autonomie - Expérimentation</a:t>
            </a:r>
            <a:r>
              <a:rPr b="0" lang="fr-FR" sz="4000" spc="-1" strike="noStrike">
                <a:solidFill>
                  <a:srgbClr val="000000"/>
                </a:solidFill>
                <a:latin typeface="Calibri"/>
              </a:rPr>
              <a:t> - (RCA)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jeunes de 18 à 25 ans : </a:t>
            </a:r>
            <a:r>
              <a:rPr b="1" i="1" lang="fr-FR" sz="4000" spc="-1" strike="noStrike">
                <a:solidFill>
                  <a:srgbClr val="000000"/>
                </a:solidFill>
                <a:latin typeface="Calibri"/>
              </a:rPr>
              <a:t>2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4"/>
              </a:rPr>
              <a:t>Garantie jeunes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5"/>
              </a:rPr>
              <a:t>Micro lycée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personnes de moins de 30 ans : </a:t>
            </a:r>
            <a:r>
              <a:rPr b="1" i="1" lang="fr-FR" sz="4000" spc="-1" strike="noStrike">
                <a:solidFill>
                  <a:srgbClr val="000000"/>
                </a:solidFill>
                <a:latin typeface="Calibri"/>
              </a:rPr>
              <a:t>2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6"/>
              </a:rPr>
              <a:t>Dispositif de solidarité intergénérationnelle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7"/>
              </a:rPr>
              <a:t>Emplois francs</a:t>
            </a:r>
            <a:endParaRPr b="0" lang="fr-FR"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7" name="PlaceHolder 1"/>
          <p:cNvSpPr>
            <a:spLocks noGrp="1"/>
          </p:cNvSpPr>
          <p:nvPr>
            <p:ph type="title"/>
          </p:nvPr>
        </p:nvSpPr>
        <p:spPr>
          <a:xfrm>
            <a:off x="467640" y="116640"/>
            <a:ext cx="8228880" cy="345240"/>
          </a:xfrm>
          <a:prstGeom prst="rect">
            <a:avLst/>
          </a:prstGeom>
          <a:noFill/>
          <a:ln w="0">
            <a:noFill/>
          </a:ln>
        </p:spPr>
        <p:txBody>
          <a:bodyPr lIns="90000" rIns="90000" tIns="45000" bIns="45000" anchor="ctr">
            <a:normAutofit fontScale="71666"/>
          </a:bodyPr>
          <a:p>
            <a:pPr indent="0" algn="ctr">
              <a:lnSpc>
                <a:spcPct val="100000"/>
              </a:lnSpc>
              <a:buNone/>
            </a:pPr>
            <a:r>
              <a:rPr b="1" lang="fr-FR" sz="2400" spc="-1" strike="noStrike">
                <a:solidFill>
                  <a:srgbClr val="000000"/>
                </a:solidFill>
                <a:latin typeface="Calibri"/>
              </a:rPr>
              <a:t>Les dispositifs de l’ISP</a:t>
            </a:r>
            <a:endParaRPr b="0" lang="fr-FR" sz="2400" spc="-1" strike="noStrike">
              <a:solidFill>
                <a:srgbClr val="000000"/>
              </a:solidFill>
              <a:latin typeface="Arial"/>
            </a:endParaRPr>
          </a:p>
        </p:txBody>
      </p:sp>
      <p:sp>
        <p:nvSpPr>
          <p:cNvPr id="1048" name="PlaceHolder 2"/>
          <p:cNvSpPr>
            <a:spLocks noGrp="1"/>
          </p:cNvSpPr>
          <p:nvPr>
            <p:ph/>
          </p:nvPr>
        </p:nvSpPr>
        <p:spPr>
          <a:xfrm>
            <a:off x="467640" y="692640"/>
            <a:ext cx="8228880" cy="5904000"/>
          </a:xfrm>
          <a:prstGeom prst="rect">
            <a:avLst/>
          </a:prstGeom>
          <a:noFill/>
          <a:ln w="0">
            <a:noFill/>
          </a:ln>
        </p:spPr>
        <p:txBody>
          <a:bodyPr lIns="90000" rIns="90000" tIns="45000" bIns="45000" anchor="t">
            <a:normAutofit fontScale="18333"/>
          </a:bodyPr>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personnes en situation de handicap : </a:t>
            </a:r>
            <a:r>
              <a:rPr b="1" i="1" lang="fr-FR" sz="4000" spc="-1" strike="noStrike">
                <a:solidFill>
                  <a:srgbClr val="000000"/>
                </a:solidFill>
                <a:latin typeface="Calibri"/>
              </a:rPr>
              <a:t>21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
              </a:rPr>
              <a:t>Aide au contrat d'apprentissage des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
              </a:rPr>
              <a:t>Aide au contrat de professionnalisation des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3"/>
              </a:rPr>
              <a:t>Aide au tutorat des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4"/>
              </a:rPr>
              <a:t>Aide aux personnes handicapées auditives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5"/>
              </a:rPr>
              <a:t>Aide à l'insertion professionnelle des personnes handicapées</a:t>
            </a:r>
            <a:r>
              <a:rPr b="0" lang="fr-FR" sz="4000" spc="-1" strike="noStrike">
                <a:solidFill>
                  <a:srgbClr val="000000"/>
                </a:solidFill>
                <a:latin typeface="Calibri"/>
              </a:rPr>
              <a:t> - (AIP)</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6"/>
              </a:rPr>
              <a:t>Aide à la reconnaissance de la lourdeur du handicap</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7"/>
              </a:rPr>
              <a:t>Aide à l’aménagement des situations de travail et à la compensation du handicap</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8"/>
              </a:rPr>
              <a:t>Aides au contrat de génération pour les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9"/>
              </a:rPr>
              <a:t>Aides aux emplois d'avenir pour les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0"/>
              </a:rPr>
              <a:t>Aides à la création et reprise d'entreprise des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1"/>
              </a:rPr>
              <a:t>Aides à la mobilité des personnes handicapées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2"/>
              </a:rPr>
              <a:t>Contrat de génération</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3"/>
              </a:rPr>
              <a:t>Contrat de génération : dispositif d'aide régionale</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4"/>
              </a:rPr>
              <a:t>Emploi d'avenir</a:t>
            </a:r>
            <a:r>
              <a:rPr b="0" lang="fr-FR" sz="4000" spc="-1" strike="noStrike">
                <a:solidFill>
                  <a:srgbClr val="000000"/>
                </a:solidFill>
                <a:latin typeface="Calibri"/>
              </a:rPr>
              <a:t> - (EA)</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5"/>
              </a:rPr>
              <a:t>Emploi d'avenir : dispositif régional</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6"/>
              </a:rPr>
              <a:t>Emploi d'avenir professeur</a:t>
            </a:r>
            <a:r>
              <a:rPr b="0" lang="fr-FR" sz="4000" spc="-1" strike="noStrike">
                <a:solidFill>
                  <a:srgbClr val="000000"/>
                </a:solidFill>
                <a:latin typeface="Calibri"/>
              </a:rPr>
              <a:t> - (EAP)</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7"/>
              </a:rPr>
              <a:t>Formation des demandeurs d'emploi handicapés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femmes : </a:t>
            </a:r>
            <a:r>
              <a:rPr b="1" i="1" lang="fr-FR" sz="4000" spc="-1" strike="noStrike">
                <a:solidFill>
                  <a:srgbClr val="000000"/>
                </a:solidFill>
                <a:latin typeface="Calibri"/>
              </a:rPr>
              <a:t>4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8"/>
              </a:rPr>
              <a:t>Aide à la mobilité professionnelle pour les femmes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19"/>
              </a:rPr>
              <a:t>Contrat pour la mixité des emplois et l'égalité professionnelle entre les femmes et les hommes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0"/>
              </a:rPr>
              <a:t>Fonds de garantie à l'initiative des femmes</a:t>
            </a:r>
            <a:r>
              <a:rPr b="0" lang="fr-FR" sz="4000" spc="-1" strike="noStrike">
                <a:solidFill>
                  <a:srgbClr val="000000"/>
                </a:solidFill>
                <a:latin typeface="Calibri"/>
              </a:rPr>
              <a:t> - (FGIF)</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demandeurs d'emploi anciens titulaires de Cdd : </a:t>
            </a:r>
            <a:r>
              <a:rPr b="1" i="1" lang="fr-FR" sz="4000" spc="-1" strike="noStrike">
                <a:solidFill>
                  <a:srgbClr val="000000"/>
                </a:solidFill>
                <a:latin typeface="Calibri"/>
              </a:rPr>
              <a:t>2 résultats</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1"/>
              </a:rPr>
              <a:t>Congé bilan de compétences</a:t>
            </a:r>
            <a:r>
              <a:rPr b="0" lang="fr-FR" sz="4000" spc="-1" strike="noStrike">
                <a:solidFill>
                  <a:srgbClr val="000000"/>
                </a:solidFill>
                <a:latin typeface="Calibri"/>
              </a:rPr>
              <a:t> - (CBC)</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2"/>
              </a:rPr>
              <a:t>Congé individuel de formation pour ancien titulaire de contrat à durée déterminée</a:t>
            </a:r>
            <a:r>
              <a:rPr b="0" lang="fr-FR" sz="4000" spc="-1" strike="noStrike">
                <a:solidFill>
                  <a:srgbClr val="000000"/>
                </a:solidFill>
                <a:latin typeface="Calibri"/>
              </a:rPr>
              <a:t> - (CIF CDD)</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1" lang="fr-FR" sz="4000" spc="-1" strike="noStrike">
                <a:solidFill>
                  <a:srgbClr val="000000"/>
                </a:solidFill>
                <a:latin typeface="Calibri"/>
              </a:rPr>
              <a:t>Mesure(s) réservée(s) aux primo-arrivants : </a:t>
            </a:r>
            <a:r>
              <a:rPr b="1" i="1" lang="fr-FR" sz="4000" spc="-1" strike="noStrike">
                <a:solidFill>
                  <a:srgbClr val="000000"/>
                </a:solidFill>
                <a:latin typeface="Calibri"/>
              </a:rPr>
              <a:t>1 résultat</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u="sng">
                <a:solidFill>
                  <a:srgbClr val="0000ff"/>
                </a:solidFill>
                <a:uFillTx/>
                <a:latin typeface="Calibri"/>
                <a:hlinkClick r:id="rId23"/>
              </a:rPr>
              <a:t>Contrat d'accueil et d'intégration</a:t>
            </a:r>
            <a:r>
              <a:rPr b="0" lang="fr-FR" sz="4000" spc="-1" strike="noStrike">
                <a:solidFill>
                  <a:srgbClr val="000000"/>
                </a:solidFill>
                <a:latin typeface="Calibri"/>
              </a:rPr>
              <a:t> - (CAI)</a:t>
            </a:r>
            <a:endParaRPr b="0" lang="fr-FR" sz="4000" spc="-1" strike="noStrike">
              <a:solidFill>
                <a:srgbClr val="000000"/>
              </a:solidFill>
              <a:latin typeface="Arial"/>
            </a:endParaRPr>
          </a:p>
          <a:p>
            <a:pPr marL="343080" indent="-343080">
              <a:lnSpc>
                <a:spcPct val="100000"/>
              </a:lnSpc>
              <a:spcBef>
                <a:spcPts val="799"/>
              </a:spcBef>
              <a:buClr>
                <a:srgbClr val="000000"/>
              </a:buClr>
              <a:buFont typeface="Arial"/>
              <a:buChar char="•"/>
            </a:pPr>
            <a:r>
              <a:rPr b="0" lang="fr-FR" sz="4000" spc="-1" strike="noStrike">
                <a:solidFill>
                  <a:srgbClr val="000000"/>
                </a:solidFill>
                <a:latin typeface="Calibri"/>
              </a:rPr>
              <a:t> </a:t>
            </a:r>
            <a:endParaRPr b="0" lang="fr-FR" sz="4000" spc="-1" strike="noStrike">
              <a:solidFill>
                <a:srgbClr val="000000"/>
              </a:solidFill>
              <a:latin typeface="Arial"/>
            </a:endParaRPr>
          </a:p>
          <a:p>
            <a:pPr indent="0">
              <a:lnSpc>
                <a:spcPct val="100000"/>
              </a:lnSpc>
              <a:spcBef>
                <a:spcPts val="799"/>
              </a:spcBef>
              <a:buNone/>
            </a:pPr>
            <a:endParaRPr b="0" lang="fr-FR" sz="4000" spc="-1" strike="noStrike">
              <a:solidFill>
                <a:srgbClr val="000000"/>
              </a:solidFill>
              <a:latin typeface="Arial"/>
            </a:endParaRPr>
          </a:p>
          <a:p>
            <a:pPr indent="0">
              <a:lnSpc>
                <a:spcPct val="100000"/>
              </a:lnSpc>
              <a:spcBef>
                <a:spcPts val="799"/>
              </a:spcBef>
              <a:buNone/>
            </a:pPr>
            <a:endParaRPr b="0" lang="fr-FR"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9"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79444"/>
          </a:bodyPr>
          <a:p>
            <a:pPr indent="0" algn="ctr">
              <a:lnSpc>
                <a:spcPct val="100000"/>
              </a:lnSpc>
              <a:buNone/>
            </a:pPr>
            <a:r>
              <a:rPr b="0" lang="fr-FR" sz="4400" spc="-1" strike="noStrike">
                <a:solidFill>
                  <a:srgbClr val="000000"/>
                </a:solidFill>
                <a:latin typeface="Calibri"/>
              </a:rPr>
              <a:t>Perspectives théoriques et modèles d’analyse des organisations</a:t>
            </a:r>
            <a:endParaRPr b="0" lang="fr-FR" sz="4400" spc="-1" strike="noStrike">
              <a:solidFill>
                <a:srgbClr val="000000"/>
              </a:solidFill>
              <a:latin typeface="Arial"/>
            </a:endParaRPr>
          </a:p>
        </p:txBody>
      </p:sp>
      <p:sp>
        <p:nvSpPr>
          <p:cNvPr id="1050"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indent="0">
              <a:lnSpc>
                <a:spcPct val="100000"/>
              </a:lnSpc>
              <a:spcBef>
                <a:spcPts val="641"/>
              </a:spcBef>
              <a:buNone/>
              <a:tabLst>
                <a:tab algn="l" pos="0"/>
              </a:tabLst>
            </a:pPr>
            <a:r>
              <a:rPr b="0" i="1" lang="fr-FR" sz="3200" spc="-1" strike="noStrike">
                <a:solidFill>
                  <a:srgbClr val="000000"/>
                </a:solidFill>
                <a:latin typeface="Calibri"/>
              </a:rPr>
              <a:t>Le modèle de l’analyse multiréférentielle </a:t>
            </a:r>
            <a:endParaRPr b="0" lang="fr-FR" sz="3200" spc="-1" strike="noStrike">
              <a:solidFill>
                <a:srgbClr val="000000"/>
              </a:solidFill>
              <a:latin typeface="Arial"/>
            </a:endParaRPr>
          </a:p>
          <a:p>
            <a:pPr indent="0">
              <a:lnSpc>
                <a:spcPct val="100000"/>
              </a:lnSpc>
              <a:spcBef>
                <a:spcPts val="641"/>
              </a:spcBef>
              <a:buNone/>
              <a:tabLst>
                <a:tab algn="l" pos="0"/>
              </a:tabLst>
            </a:pPr>
            <a:r>
              <a:rPr b="0" i="1" lang="fr-FR" sz="3200" spc="-1" strike="noStrike">
                <a:solidFill>
                  <a:srgbClr val="000000"/>
                </a:solidFill>
                <a:latin typeface="Calibri"/>
              </a:rPr>
              <a:t> </a:t>
            </a:r>
            <a:r>
              <a:rPr b="0" i="1" lang="fr-FR" sz="3200" spc="-1" strike="noStrike">
                <a:solidFill>
                  <a:srgbClr val="000000"/>
                </a:solidFill>
                <a:latin typeface="Calibri"/>
              </a:rPr>
              <a:t>de Jacques Ardoino</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marL="343080" indent="-34308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rPr>
              <a:t>Une grille de lecture de la complexité</a:t>
            </a:r>
            <a:endParaRPr b="0" lang="fr-FR" sz="3200" spc="-1" strike="noStrike">
              <a:solidFill>
                <a:srgbClr val="000000"/>
              </a:solidFill>
              <a:latin typeface="Arial"/>
            </a:endParaRPr>
          </a:p>
          <a:p>
            <a:pPr marL="343080" indent="-34308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rPr>
              <a:t>Un parti-pris épistémologique</a:t>
            </a:r>
            <a:endParaRPr b="0" lang="fr-FR" sz="3200" spc="-1" strike="noStrike">
              <a:solidFill>
                <a:srgbClr val="000000"/>
              </a:solidFill>
              <a:latin typeface="Arial"/>
            </a:endParaRPr>
          </a:p>
          <a:p>
            <a:pPr marL="343080" indent="-34308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rPr>
              <a:t>Permettant d’appréhender de multiples phénomènes sociaux et organisationnels</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1051" name="Picture 2" descr=""/>
          <p:cNvPicPr/>
          <p:nvPr/>
        </p:nvPicPr>
        <p:blipFill>
          <a:blip r:embed="rId1"/>
          <a:stretch/>
        </p:blipFill>
        <p:spPr>
          <a:xfrm>
            <a:off x="7524360" y="1514520"/>
            <a:ext cx="1284120" cy="17208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0" name="PlaceHolder 1"/>
          <p:cNvSpPr>
            <a:spLocks noGrp="1"/>
          </p:cNvSpPr>
          <p:nvPr>
            <p:ph type="title"/>
          </p:nvPr>
        </p:nvSpPr>
        <p:spPr>
          <a:xfrm>
            <a:off x="467640" y="0"/>
            <a:ext cx="8228880" cy="1483920"/>
          </a:xfrm>
          <a:prstGeom prst="rect">
            <a:avLst/>
          </a:prstGeom>
          <a:noFill/>
          <a:ln w="0">
            <a:noFill/>
          </a:ln>
        </p:spPr>
        <p:txBody>
          <a:bodyPr lIns="90000" rIns="90000" tIns="45000" bIns="45000" anchor="ctr">
            <a:normAutofit fontScale="50000" lnSpcReduction="20000"/>
          </a:bodyPr>
          <a:p>
            <a:pPr indent="0">
              <a:lnSpc>
                <a:spcPct val="100000"/>
              </a:lnSpc>
              <a:buNone/>
            </a:pPr>
            <a:br>
              <a:rPr sz="2700"/>
            </a:br>
            <a:br>
              <a:rPr sz="2700"/>
            </a:br>
            <a:r>
              <a:rPr b="1" lang="fr-FR" sz="2700" spc="-1" strike="noStrike">
                <a:solidFill>
                  <a:srgbClr val="1f497d"/>
                </a:solidFill>
                <a:latin typeface="Calibri"/>
              </a:rPr>
              <a:t>Les données sociales décrivant les problématique de l’ISP</a:t>
            </a:r>
            <a:br>
              <a:rPr sz="2700"/>
            </a:br>
            <a:br>
              <a:rPr sz="2700"/>
            </a:br>
            <a:r>
              <a:rPr b="0" i="1" lang="fr-FR" sz="4900" spc="-1" strike="noStrike">
                <a:solidFill>
                  <a:srgbClr val="000000"/>
                </a:solidFill>
                <a:latin typeface="Calibri"/>
              </a:rPr>
              <a:t>Des chiffres et des êtres</a:t>
            </a:r>
            <a:br>
              <a:rPr sz="3200"/>
            </a:br>
            <a:br>
              <a:rPr sz="3200"/>
            </a:br>
            <a:r>
              <a:rPr b="1" lang="fr-FR" sz="3200" spc="-1" strike="noStrike">
                <a:solidFill>
                  <a:srgbClr val="000000"/>
                </a:solidFill>
                <a:latin typeface="Calibri"/>
              </a:rPr>
              <a:t> </a:t>
            </a:r>
            <a:endParaRPr b="0" lang="fr-FR" sz="3200" spc="-1" strike="noStrike">
              <a:solidFill>
                <a:srgbClr val="000000"/>
              </a:solidFill>
              <a:latin typeface="Arial"/>
            </a:endParaRPr>
          </a:p>
        </p:txBody>
      </p:sp>
      <p:sp>
        <p:nvSpPr>
          <p:cNvPr id="811" name="ZoneTexte 1"/>
          <p:cNvSpPr/>
          <p:nvPr/>
        </p:nvSpPr>
        <p:spPr>
          <a:xfrm>
            <a:off x="755640" y="1989000"/>
            <a:ext cx="7704000" cy="729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000000"/>
                </a:solidFill>
                <a:latin typeface="Calibri"/>
                <a:ea typeface="DejaVu Sans"/>
              </a:rPr>
              <a:t>Caractéristiques de la population française</a:t>
            </a:r>
            <a:endParaRPr b="0" lang="fr-FR" sz="2400" spc="-1" strike="noStrike">
              <a:solidFill>
                <a:srgbClr val="000000"/>
              </a:solidFill>
              <a:latin typeface="Arial"/>
            </a:endParaRPr>
          </a:p>
          <a:p>
            <a:pPr>
              <a:lnSpc>
                <a:spcPct val="100000"/>
              </a:lnSpc>
            </a:pPr>
            <a:endParaRPr b="0" lang="fr-FR" sz="1800" spc="-1" strike="noStrike">
              <a:solidFill>
                <a:srgbClr val="000000"/>
              </a:solidFill>
              <a:latin typeface="Arial"/>
            </a:endParaRPr>
          </a:p>
        </p:txBody>
      </p:sp>
      <p:graphicFrame>
        <p:nvGraphicFramePr>
          <p:cNvPr id="812" name="Tableau 2"/>
          <p:cNvGraphicFramePr/>
          <p:nvPr/>
        </p:nvGraphicFramePr>
        <p:xfrm>
          <a:off x="493200" y="2853000"/>
          <a:ext cx="8229240" cy="3751920"/>
        </p:xfrm>
        <a:graphic>
          <a:graphicData uri="http://schemas.openxmlformats.org/drawingml/2006/table">
            <a:tbl>
              <a:tblPr/>
              <a:tblGrid>
                <a:gridCol w="2057400"/>
                <a:gridCol w="2057400"/>
                <a:gridCol w="2057400"/>
                <a:gridCol w="2057400"/>
              </a:tblGrid>
              <a:tr h="640440">
                <a:tc gridSpan="4">
                  <a:txBody>
                    <a:bodyPr anchor="ctr">
                      <a:noAutofit/>
                    </a:bodyPr>
                    <a:p>
                      <a:pPr>
                        <a:lnSpc>
                          <a:spcPct val="100000"/>
                        </a:lnSpc>
                      </a:pPr>
                      <a:r>
                        <a:rPr b="0" lang="fr-FR" sz="1800" spc="-1" strike="noStrike">
                          <a:solidFill>
                            <a:srgbClr val="000000"/>
                          </a:solidFill>
                          <a:latin typeface="Calibri"/>
                        </a:rPr>
                        <a:t>Population totale par sexe et âge au 1er janvier 2015 par tranche d'âges</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366120">
                <a:tc>
                  <a:txBody>
                    <a:bodyPr anchor="ctr">
                      <a:noAutofit/>
                    </a:bodyPr>
                    <a:p>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Hommes</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Femmes</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Ensemble</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366120">
                <a:tc gridSpan="4">
                  <a:txBody>
                    <a:bodyPr anchor="ctr">
                      <a:noAutofit/>
                    </a:bodyPr>
                    <a:p>
                      <a:pPr>
                        <a:lnSpc>
                          <a:spcPct val="100000"/>
                        </a:lnSpc>
                      </a:pPr>
                      <a:r>
                        <a:rPr b="0" lang="fr-FR" sz="1800" spc="-1" strike="noStrike">
                          <a:solidFill>
                            <a:srgbClr val="000000"/>
                          </a:solidFill>
                          <a:latin typeface="Calibri"/>
                        </a:rPr>
                        <a:t>Champ : France y compris Mayotte.</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640440">
                <a:tc gridSpan="4">
                  <a:txBody>
                    <a:bodyPr anchor="ctr">
                      <a:noAutofit/>
                    </a:bodyPr>
                    <a:p>
                      <a:pPr>
                        <a:lnSpc>
                          <a:spcPct val="100000"/>
                        </a:lnSpc>
                      </a:pPr>
                      <a:r>
                        <a:rPr b="0" lang="fr-FR" sz="1800" spc="-1" strike="noStrike">
                          <a:solidFill>
                            <a:srgbClr val="000000"/>
                          </a:solidFill>
                          <a:latin typeface="Calibri"/>
                        </a:rPr>
                        <a:t>Source : Insee, estimations de population (résultats provisoires arrêtés à fin 2014).</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fr-FR" sz="1800" spc="-1" strike="noStrike">
                        <a:solidFill>
                          <a:srgbClr val="000000"/>
                        </a:solidFill>
                        <a:latin typeface="Arial"/>
                      </a:endParaRPr>
                    </a:p>
                  </a:txBody>
                  <a:tcPr anchor="t" marL="90000" marR="90000">
                    <a:lnL>
                      <a:noFill/>
                    </a:lnL>
                    <a:lnR>
                      <a:noFill/>
                    </a:lnR>
                    <a:lnT>
                      <a:noFill/>
                    </a:lnT>
                    <a:lnB>
                      <a:noFill/>
                    </a:lnB>
                    <a:solidFill>
                      <a:srgbClr val="729fcf"/>
                    </a:solidFill>
                  </a:tcPr>
                </a:tc>
              </a:tr>
              <a:tr h="640440">
                <a:tc>
                  <a:txBody>
                    <a:bodyPr anchor="ctr">
                      <a:noAutofit/>
                    </a:bodyPr>
                    <a:p>
                      <a:pPr>
                        <a:lnSpc>
                          <a:spcPct val="100000"/>
                        </a:lnSpc>
                      </a:pPr>
                      <a:r>
                        <a:rPr b="0" lang="fr-FR" sz="1800" spc="-1" strike="noStrike">
                          <a:solidFill>
                            <a:srgbClr val="000000"/>
                          </a:solidFill>
                          <a:latin typeface="Calibri"/>
                        </a:rPr>
                        <a:t>Population totale</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32 126 316</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34 191 678</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66 317 994</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366120">
                <a:tc>
                  <a:txBody>
                    <a:bodyPr anchor="ctr">
                      <a:noAutofit/>
                    </a:bodyPr>
                    <a:p>
                      <a:pPr>
                        <a:lnSpc>
                          <a:spcPct val="100000"/>
                        </a:lnSpc>
                      </a:pPr>
                      <a:r>
                        <a:rPr b="0" lang="fr-FR" sz="1800" spc="-1" strike="noStrike">
                          <a:solidFill>
                            <a:srgbClr val="000000"/>
                          </a:solidFill>
                          <a:latin typeface="Calibri"/>
                        </a:rPr>
                        <a:t>Moins de 20 ans</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8 370 464</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8 002 082</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16 372 546</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366120">
                <a:tc>
                  <a:txBody>
                    <a:bodyPr anchor="ctr">
                      <a:noAutofit/>
                    </a:bodyPr>
                    <a:p>
                      <a:pPr>
                        <a:lnSpc>
                          <a:spcPct val="100000"/>
                        </a:lnSpc>
                      </a:pPr>
                      <a:r>
                        <a:rPr b="0" lang="fr-FR" sz="1800" spc="-1" strike="noStrike">
                          <a:solidFill>
                            <a:srgbClr val="000000"/>
                          </a:solidFill>
                          <a:latin typeface="Calibri"/>
                        </a:rPr>
                        <a:t>de 20 à 64 ans</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18 573 511</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19 186 844</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37 760 355</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r h="366120">
                <a:tc>
                  <a:txBody>
                    <a:bodyPr anchor="ctr">
                      <a:noAutofit/>
                    </a:bodyPr>
                    <a:p>
                      <a:pPr>
                        <a:lnSpc>
                          <a:spcPct val="100000"/>
                        </a:lnSpc>
                      </a:pPr>
                      <a:r>
                        <a:rPr b="0" lang="fr-FR" sz="1800" spc="-1" strike="noStrike">
                          <a:solidFill>
                            <a:srgbClr val="000000"/>
                          </a:solidFill>
                          <a:latin typeface="Calibri"/>
                        </a:rPr>
                        <a:t>65 ans ou plus</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5 182 341 </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7 002 752 </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c>
                  <a:txBody>
                    <a:bodyPr anchor="ctr">
                      <a:noAutofit/>
                    </a:bodyPr>
                    <a:p>
                      <a:pPr>
                        <a:lnSpc>
                          <a:spcPct val="100000"/>
                        </a:lnSpc>
                      </a:pPr>
                      <a:r>
                        <a:rPr b="0" lang="fr-FR" sz="1800" spc="-1" strike="noStrike">
                          <a:solidFill>
                            <a:srgbClr val="000000"/>
                          </a:solidFill>
                          <a:latin typeface="Calibri"/>
                        </a:rPr>
                        <a:t>12 185 093 </a:t>
                      </a:r>
                      <a:endParaRPr b="0" lang="fr-FR" sz="1800" spc="-1" strike="noStrike">
                        <a:solidFill>
                          <a:srgbClr val="000000"/>
                        </a:solidFill>
                        <a:latin typeface="Arial"/>
                      </a:endParaRPr>
                    </a:p>
                  </a:txBody>
                  <a:tcPr anchor="ctr" marL="91440" marR="91440">
                    <a:lnL w="9360">
                      <a:solidFill>
                        <a:srgbClr val="be4b48"/>
                      </a:solidFill>
                      <a:prstDash val="solid"/>
                    </a:lnL>
                    <a:lnR w="9360">
                      <a:solidFill>
                        <a:srgbClr val="be4b48"/>
                      </a:solidFill>
                      <a:prstDash val="solid"/>
                    </a:lnR>
                    <a:lnT w="9360">
                      <a:solidFill>
                        <a:srgbClr val="be4b48"/>
                      </a:solidFill>
                      <a:prstDash val="solid"/>
                    </a:lnT>
                    <a:lnB w="9360">
                      <a:solidFill>
                        <a:srgbClr val="be4b48"/>
                      </a:solidFill>
                      <a:prstDash val="solid"/>
                    </a:lnB>
                    <a:solidFill>
                      <a:srgbClr val="ffc1be"/>
                    </a:solidFill>
                  </a:tcPr>
                </a:tc>
              </a:tr>
            </a:tbl>
          </a:graphicData>
        </a:graphic>
      </p:graphicFrame>
      <p:pic>
        <p:nvPicPr>
          <p:cNvPr id="813" name="Image 5" descr=""/>
          <p:cNvPicPr/>
          <p:nvPr/>
        </p:nvPicPr>
        <p:blipFill>
          <a:blip r:embed="rId1"/>
          <a:stretch/>
        </p:blipFill>
        <p:spPr>
          <a:xfrm>
            <a:off x="6441840" y="873000"/>
            <a:ext cx="2449800" cy="1853640"/>
          </a:xfrm>
          <a:prstGeom prst="rect">
            <a:avLst/>
          </a:prstGeom>
          <a:ln w="0">
            <a:noFill/>
          </a:ln>
        </p:spPr>
      </p:pic>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PlaceHolder 1"/>
          <p:cNvSpPr>
            <a:spLocks noGrp="1"/>
          </p:cNvSpPr>
          <p:nvPr>
            <p:ph type="title"/>
          </p:nvPr>
        </p:nvSpPr>
        <p:spPr>
          <a:xfrm>
            <a:off x="457200" y="274680"/>
            <a:ext cx="8228880" cy="1142280"/>
          </a:xfrm>
          <a:prstGeom prst="rect">
            <a:avLst/>
          </a:prstGeom>
          <a:noFill/>
          <a:ln w="0">
            <a:noFill/>
          </a:ln>
        </p:spPr>
        <p:txBody>
          <a:bodyPr lIns="0" rIns="0" tIns="0" bIns="0" anchor="ctr">
            <a:normAutofit/>
          </a:bodyPr>
          <a:p>
            <a:pPr indent="0" algn="ctr">
              <a:lnSpc>
                <a:spcPct val="100000"/>
              </a:lnSpc>
              <a:buNone/>
            </a:pPr>
            <a:r>
              <a:rPr b="0" lang="fr-FR" sz="3200" spc="-1" strike="noStrike">
                <a:solidFill>
                  <a:srgbClr val="000000"/>
                </a:solidFill>
                <a:latin typeface="Calibri"/>
              </a:rPr>
              <a:t>Deux modèles théoriques en opposition</a:t>
            </a:r>
            <a:br>
              <a:rPr sz="3200"/>
            </a:br>
            <a:r>
              <a:rPr b="0" i="1" lang="fr-FR" sz="2000" spc="-1" strike="noStrike">
                <a:solidFill>
                  <a:srgbClr val="000000"/>
                </a:solidFill>
                <a:latin typeface="Calibri"/>
              </a:rPr>
              <a:t>(selon Jacques Ardoino)</a:t>
            </a:r>
            <a:endParaRPr b="0" lang="fr-FR" sz="2000" spc="-1" strike="noStrike">
              <a:solidFill>
                <a:srgbClr val="000000"/>
              </a:solidFill>
              <a:latin typeface="Arial"/>
            </a:endParaRPr>
          </a:p>
        </p:txBody>
      </p:sp>
      <p:sp>
        <p:nvSpPr>
          <p:cNvPr id="1053" name="PlaceHolder 2"/>
          <p:cNvSpPr>
            <a:spLocks noGrp="1"/>
          </p:cNvSpPr>
          <p:nvPr>
            <p:ph/>
          </p:nvPr>
        </p:nvSpPr>
        <p:spPr>
          <a:xfrm>
            <a:off x="457200" y="1600200"/>
            <a:ext cx="4037760" cy="4525200"/>
          </a:xfrm>
          <a:prstGeom prst="rect">
            <a:avLst/>
          </a:prstGeom>
          <a:noFill/>
          <a:ln w="0">
            <a:noFill/>
          </a:ln>
        </p:spPr>
        <p:txBody>
          <a:bodyPr lIns="0" rIns="0" tIns="0" bIns="0" anchor="t">
            <a:normAutofit fontScale="93333"/>
          </a:bodyPr>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Modèle classique, de type positiviste</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Causalité de type linéaire A </a:t>
            </a:r>
            <a:r>
              <a:rPr b="0" lang="fr-FR" sz="2800" spc="-1" strike="noStrike">
                <a:solidFill>
                  <a:srgbClr val="000000"/>
                </a:solidFill>
                <a:latin typeface="Calibri"/>
              </a:rPr>
              <a:t>	</a:t>
            </a:r>
            <a:r>
              <a:rPr b="0" lang="fr-FR" sz="2800" spc="-1" strike="noStrike">
                <a:solidFill>
                  <a:srgbClr val="000000"/>
                </a:solidFill>
                <a:latin typeface="Calibri"/>
              </a:rPr>
              <a:t>	</a:t>
            </a:r>
            <a:r>
              <a:rPr b="0" lang="fr-FR" sz="2800" spc="-1" strike="noStrike">
                <a:solidFill>
                  <a:srgbClr val="000000"/>
                </a:solidFill>
                <a:latin typeface="Calibri"/>
              </a:rPr>
              <a:t>B</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Modèle mécaniste</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Procédure</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Agent</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Contrôle </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Monde compliqué explicable (causes)</a:t>
            </a:r>
            <a:endParaRPr b="0" lang="fr-FR" sz="2800" spc="-1" strike="noStrike">
              <a:solidFill>
                <a:srgbClr val="000000"/>
              </a:solidFill>
              <a:latin typeface="Arial"/>
            </a:endParaRPr>
          </a:p>
          <a:p>
            <a:pPr indent="0">
              <a:lnSpc>
                <a:spcPct val="100000"/>
              </a:lnSpc>
              <a:spcBef>
                <a:spcPts val="561"/>
              </a:spcBef>
              <a:buNone/>
            </a:pPr>
            <a:endParaRPr b="0" lang="fr-FR" sz="2800" spc="-1" strike="noStrike">
              <a:solidFill>
                <a:srgbClr val="000000"/>
              </a:solidFill>
              <a:latin typeface="Arial"/>
            </a:endParaRPr>
          </a:p>
        </p:txBody>
      </p:sp>
      <p:sp>
        <p:nvSpPr>
          <p:cNvPr id="1054" name="PlaceHolder 3"/>
          <p:cNvSpPr>
            <a:spLocks noGrp="1"/>
          </p:cNvSpPr>
          <p:nvPr>
            <p:ph/>
          </p:nvPr>
        </p:nvSpPr>
        <p:spPr>
          <a:xfrm>
            <a:off x="4648320" y="1600200"/>
            <a:ext cx="4037760" cy="4525200"/>
          </a:xfrm>
          <a:prstGeom prst="rect">
            <a:avLst/>
          </a:prstGeom>
          <a:noFill/>
          <a:ln w="0">
            <a:noFill/>
          </a:ln>
        </p:spPr>
        <p:txBody>
          <a:bodyPr lIns="0" rIns="0" tIns="0" bIns="0" anchor="t">
            <a:normAutofit fontScale="93333"/>
          </a:bodyPr>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Modèle de la multiréférentialité</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Causalité de type circulaire   A</a:t>
            </a:r>
            <a:r>
              <a:rPr b="0" lang="fr-FR" sz="2800" spc="-1" strike="noStrike">
                <a:solidFill>
                  <a:srgbClr val="000000"/>
                </a:solidFill>
                <a:latin typeface="Calibri"/>
              </a:rPr>
              <a:t>	</a:t>
            </a:r>
            <a:r>
              <a:rPr b="0" lang="fr-FR" sz="2800" spc="-1" strike="noStrike">
                <a:solidFill>
                  <a:srgbClr val="000000"/>
                </a:solidFill>
                <a:latin typeface="Calibri"/>
              </a:rPr>
              <a:t>	</a:t>
            </a:r>
            <a:r>
              <a:rPr b="0" lang="fr-FR" sz="2800" spc="-1" strike="noStrike">
                <a:solidFill>
                  <a:srgbClr val="000000"/>
                </a:solidFill>
                <a:latin typeface="Calibri"/>
              </a:rPr>
              <a:t>B</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Modèle biologique</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Processus</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Acteur, sujet</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Evaluation</a:t>
            </a:r>
            <a:endParaRPr b="0" lang="fr-FR" sz="2800" spc="-1" strike="noStrike">
              <a:solidFill>
                <a:srgbClr val="000000"/>
              </a:solidFill>
              <a:latin typeface="Arial"/>
            </a:endParaRPr>
          </a:p>
          <a:p>
            <a:pPr marL="343080" indent="-343080">
              <a:lnSpc>
                <a:spcPct val="100000"/>
              </a:lnSpc>
              <a:spcBef>
                <a:spcPts val="561"/>
              </a:spcBef>
              <a:buClr>
                <a:srgbClr val="000000"/>
              </a:buClr>
              <a:buFont typeface="Arial"/>
              <a:buChar char="•"/>
            </a:pPr>
            <a:r>
              <a:rPr b="0" lang="fr-FR" sz="2800" spc="-1" strike="noStrike">
                <a:solidFill>
                  <a:srgbClr val="000000"/>
                </a:solidFill>
                <a:latin typeface="Calibri"/>
              </a:rPr>
              <a:t>Monde complexe interprétable (sens)</a:t>
            </a:r>
            <a:endParaRPr b="0" lang="fr-FR" sz="2800" spc="-1" strike="noStrike">
              <a:solidFill>
                <a:srgbClr val="000000"/>
              </a:solidFill>
              <a:latin typeface="Arial"/>
            </a:endParaRPr>
          </a:p>
        </p:txBody>
      </p:sp>
      <p:sp>
        <p:nvSpPr>
          <p:cNvPr id="1055" name="Connecteur droit avec flèche 9"/>
          <p:cNvSpPr/>
          <p:nvPr/>
        </p:nvSpPr>
        <p:spPr>
          <a:xfrm>
            <a:off x="2411640" y="3018240"/>
            <a:ext cx="719280" cy="360"/>
          </a:xfrm>
          <a:custGeom>
            <a:avLst/>
            <a:gdLst>
              <a:gd name="textAreaLeft" fmla="*/ 0 w 719280"/>
              <a:gd name="textAreaRight" fmla="*/ 719640 w 719280"/>
              <a:gd name="textAreaTop" fmla="*/ 0 h 360"/>
              <a:gd name="textAreaBottom" fmla="*/ 720 h 360"/>
            </a:gdLst>
            <a:ahLst/>
            <a:rect l="textAreaLeft" t="textAreaTop" r="textAreaRight" b="textAreaBottom"/>
            <a:pathLst>
              <a:path w="21600" h="21600">
                <a:moveTo>
                  <a:pt x="0" y="0"/>
                </a:moveTo>
                <a:lnTo>
                  <a:pt x="21600" y="21600"/>
                </a:lnTo>
              </a:path>
            </a:pathLst>
          </a:custGeom>
          <a:noFill/>
          <a:ln w="28575">
            <a:solidFill>
              <a:srgbClr val="000000"/>
            </a:solidFill>
            <a:round/>
            <a:tailEnd len="med" type="arrow" w="med"/>
          </a:ln>
        </p:spPr>
        <p:style>
          <a:lnRef idx="1">
            <a:schemeClr val="accent1"/>
          </a:lnRef>
          <a:fillRef idx="0">
            <a:schemeClr val="accent1"/>
          </a:fillRef>
          <a:effectRef idx="0">
            <a:schemeClr val="accent1"/>
          </a:effectRef>
          <a:fontRef idx="minor"/>
        </p:style>
        <p:txBody>
          <a:bodyPr lIns="90000" rIns="90000" tIns="-44280" bIns="-44280" anchor="t">
            <a:noAutofit/>
          </a:bodyPr>
          <a:p>
            <a:endParaRPr b="0" lang="fr-FR" sz="1800" spc="-1" strike="noStrike">
              <a:solidFill>
                <a:srgbClr val="000000"/>
              </a:solidFill>
              <a:latin typeface="Arial"/>
            </a:endParaRPr>
          </a:p>
        </p:txBody>
      </p:sp>
      <p:sp>
        <p:nvSpPr>
          <p:cNvPr id="1056" name="Connecteur droit avec flèche 13"/>
          <p:cNvSpPr/>
          <p:nvPr/>
        </p:nvSpPr>
        <p:spPr>
          <a:xfrm>
            <a:off x="7236360" y="2997000"/>
            <a:ext cx="791280" cy="360"/>
          </a:xfrm>
          <a:custGeom>
            <a:avLst/>
            <a:gdLst>
              <a:gd name="textAreaLeft" fmla="*/ 0 w 791280"/>
              <a:gd name="textAreaRight" fmla="*/ 791640 w 791280"/>
              <a:gd name="textAreaTop" fmla="*/ 0 h 360"/>
              <a:gd name="textAreaBottom" fmla="*/ 720 h 360"/>
            </a:gdLst>
            <a:ahLst/>
            <a:rect l="textAreaLeft" t="textAreaTop" r="textAreaRight" b="textAreaBottom"/>
            <a:pathLst>
              <a:path w="21600" h="21600">
                <a:moveTo>
                  <a:pt x="0" y="0"/>
                </a:moveTo>
                <a:lnTo>
                  <a:pt x="21600" y="21600"/>
                </a:lnTo>
              </a:path>
            </a:pathLst>
          </a:custGeom>
          <a:noFill/>
          <a:ln w="28575">
            <a:solidFill>
              <a:srgbClr val="000000"/>
            </a:solidFill>
            <a:round/>
            <a:tailEnd len="med" type="arrow" w="med"/>
          </a:ln>
        </p:spPr>
        <p:style>
          <a:lnRef idx="1">
            <a:schemeClr val="accent1"/>
          </a:lnRef>
          <a:fillRef idx="0">
            <a:schemeClr val="accent1"/>
          </a:fillRef>
          <a:effectRef idx="0">
            <a:schemeClr val="accent1"/>
          </a:effectRef>
          <a:fontRef idx="minor"/>
        </p:style>
        <p:txBody>
          <a:bodyPr lIns="90000" rIns="90000" tIns="-44280" bIns="-44280" anchor="t">
            <a:noAutofit/>
          </a:bodyPr>
          <a:p>
            <a:endParaRPr b="0" lang="fr-FR" sz="1800" spc="-1" strike="noStrike">
              <a:solidFill>
                <a:srgbClr val="000000"/>
              </a:solidFill>
              <a:latin typeface="Arial"/>
            </a:endParaRPr>
          </a:p>
        </p:txBody>
      </p:sp>
      <p:sp>
        <p:nvSpPr>
          <p:cNvPr id="1057" name="Connecteur droit avec flèche 15"/>
          <p:cNvSpPr/>
          <p:nvPr/>
        </p:nvSpPr>
        <p:spPr>
          <a:xfrm flipH="1">
            <a:off x="7235640" y="3141000"/>
            <a:ext cx="791280" cy="360"/>
          </a:xfrm>
          <a:custGeom>
            <a:avLst/>
            <a:gdLst>
              <a:gd name="textAreaLeft" fmla="*/ 360 w 791280"/>
              <a:gd name="textAreaRight" fmla="*/ 792000 w 791280"/>
              <a:gd name="textAreaTop" fmla="*/ 0 h 360"/>
              <a:gd name="textAreaBottom" fmla="*/ 720 h 360"/>
            </a:gdLst>
            <a:ahLst/>
            <a:rect l="textAreaLeft" t="textAreaTop" r="textAreaRight" b="textAreaBottom"/>
            <a:pathLst>
              <a:path w="21600" h="21600">
                <a:moveTo>
                  <a:pt x="0" y="0"/>
                </a:moveTo>
                <a:lnTo>
                  <a:pt x="21600" y="21600"/>
                </a:lnTo>
              </a:path>
            </a:pathLst>
          </a:custGeom>
          <a:noFill/>
          <a:ln w="28575">
            <a:solidFill>
              <a:srgbClr val="000000"/>
            </a:solidFill>
            <a:round/>
            <a:tailEnd len="med" type="arrow" w="med"/>
          </a:ln>
        </p:spPr>
        <p:style>
          <a:lnRef idx="1">
            <a:schemeClr val="accent1"/>
          </a:lnRef>
          <a:fillRef idx="0">
            <a:schemeClr val="accent1"/>
          </a:fillRef>
          <a:effectRef idx="0">
            <a:schemeClr val="accent1"/>
          </a:effectRef>
          <a:fontRef idx="minor"/>
        </p:style>
        <p:txBody>
          <a:bodyPr lIns="90000" rIns="90000" tIns="-44280" bIns="-44280" anchor="t">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93333" lnSpcReduction="20000"/>
          </a:bodyPr>
          <a:p>
            <a:pPr indent="0" algn="ctr">
              <a:lnSpc>
                <a:spcPct val="100000"/>
              </a:lnSpc>
              <a:buNone/>
            </a:pPr>
            <a:r>
              <a:rPr b="0" lang="fr-FR" sz="4400" spc="-1" strike="noStrike">
                <a:solidFill>
                  <a:srgbClr val="000000"/>
                </a:solidFill>
                <a:latin typeface="Calibri"/>
              </a:rPr>
              <a:t>Les différents niveaux de l’organisation* </a:t>
            </a:r>
            <a:endParaRPr b="0" lang="fr-FR" sz="4400" spc="-1" strike="noStrike">
              <a:solidFill>
                <a:srgbClr val="000000"/>
              </a:solidFill>
              <a:latin typeface="Arial"/>
            </a:endParaRPr>
          </a:p>
        </p:txBody>
      </p:sp>
      <p:graphicFrame>
        <p:nvGraphicFramePr>
          <p:cNvPr id="1" name="Diagram1"/>
          <p:cNvGraphicFramePr/>
          <p:nvPr>
            <p:extLst>
              <p:ext uri="{D42A27DB-BD31-4B8C-83A1-F6EECF244321}">
                <p14:modId xmlns:p14="http://schemas.microsoft.com/office/powerpoint/2010/main" val="536703441"/>
              </p:ext>
            </p:extLst>
          </p:nvPr>
        </p:nvGraphicFramePr>
        <p:xfrm>
          <a:off x="492480" y="1371600"/>
          <a:ext cx="8228880" cy="4723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59" name="PlaceHolder 2"/>
          <p:cNvSpPr>
            <a:spLocks noGrp="1"/>
          </p:cNvSpPr>
          <p:nvPr>
            <p:ph type="dt" idx="284"/>
          </p:nvPr>
        </p:nvSpPr>
        <p:spPr>
          <a:xfrm>
            <a:off x="457200" y="6356520"/>
            <a:ext cx="2133000" cy="364320"/>
          </a:xfrm>
          <a:prstGeom prst="rect">
            <a:avLst/>
          </a:prstGeom>
          <a:noFill/>
          <a:ln w="0">
            <a:noFill/>
          </a:ln>
        </p:spPr>
        <p:txBody>
          <a:bodyPr lIns="90000" rIns="90000" tIns="45000" bIns="45000" anchor="ctr">
            <a:noAutofit/>
          </a:bodyPr>
          <a:p>
            <a:pPr indent="0">
              <a:buNone/>
            </a:pPr>
            <a:endParaRPr b="0" lang="fr-FR" sz="1200" spc="-1" strike="noStrike">
              <a:solidFill>
                <a:srgbClr val="000000"/>
              </a:solidFill>
              <a:latin typeface="Times New Roman"/>
            </a:endParaRPr>
          </a:p>
        </p:txBody>
      </p:sp>
      <p:sp>
        <p:nvSpPr>
          <p:cNvPr id="1060" name="PlaceHolder 3"/>
          <p:cNvSpPr>
            <a:spLocks noGrp="1"/>
          </p:cNvSpPr>
          <p:nvPr>
            <p:ph type="sldNum" idx="285"/>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Times New Roman"/>
              </a:defRPr>
            </a:lvl1pPr>
          </a:lstStyle>
          <a:p>
            <a:pPr indent="0" algn="r">
              <a:lnSpc>
                <a:spcPct val="100000"/>
              </a:lnSpc>
              <a:buNone/>
            </a:pPr>
            <a:endParaRPr b="0" lang="fr-FR" sz="1200" spc="-1" strike="noStrike">
              <a:solidFill>
                <a:srgbClr val="000000"/>
              </a:solidFill>
              <a:latin typeface="Times New Roman"/>
            </a:endParaRPr>
          </a:p>
          <a:p>
            <a:pPr indent="0" algn="r">
              <a:lnSpc>
                <a:spcPct val="100000"/>
              </a:lnSpc>
              <a:buNone/>
            </a:pPr>
            <a:endParaRPr b="0" lang="fr-FR" sz="1200" spc="-1" strike="noStrike">
              <a:solidFill>
                <a:srgbClr val="000000"/>
              </a:solidFill>
              <a:latin typeface="Times New Roman"/>
            </a:endParaRPr>
          </a:p>
          <a:p>
            <a:pPr indent="0" algn="r">
              <a:lnSpc>
                <a:spcPct val="100000"/>
              </a:lnSpc>
              <a:buNone/>
            </a:pPr>
            <a:fld id="{A195879A-709C-4E53-BF99-DDD87E1FAF8A}" type="slidenum">
              <a:rPr b="0" lang="fr-CH" sz="1200" spc="-1" strike="noStrike">
                <a:solidFill>
                  <a:srgbClr val="8b8b8b"/>
                </a:solidFill>
                <a:latin typeface="Calibri"/>
              </a:rPr>
              <a:t>71</a:t>
            </a:fld>
            <a:endParaRPr b="0" lang="fr-FR" sz="1200" spc="-1" strike="noStrike">
              <a:solidFill>
                <a:srgbClr val="000000"/>
              </a:solidFill>
              <a:latin typeface="Times New Roman"/>
            </a:endParaRPr>
          </a:p>
        </p:txBody>
      </p:sp>
      <p:sp>
        <p:nvSpPr>
          <p:cNvPr id="1061" name="ZoneTexte 6"/>
          <p:cNvSpPr/>
          <p:nvPr/>
        </p:nvSpPr>
        <p:spPr>
          <a:xfrm>
            <a:off x="2066040" y="6357960"/>
            <a:ext cx="6527520" cy="333360"/>
          </a:xfrm>
          <a:prstGeom prst="rect">
            <a:avLst/>
          </a:prstGeom>
          <a:noFill/>
          <a:ln w="9525">
            <a:noFill/>
          </a:ln>
        </p:spPr>
        <p:style>
          <a:lnRef idx="0"/>
          <a:fillRef idx="0"/>
          <a:effectRef idx="0"/>
          <a:fontRef idx="minor"/>
        </p:style>
        <p:txBody>
          <a:bodyPr lIns="90000" rIns="90000" tIns="45000" bIns="45000" anchor="t">
            <a:spAutoFit/>
          </a:bodyPr>
          <a:p>
            <a:pPr>
              <a:lnSpc>
                <a:spcPct val="100000"/>
              </a:lnSpc>
            </a:pPr>
            <a:r>
              <a:rPr b="0" lang="fr-FR" sz="1600" spc="-1" strike="noStrike">
                <a:solidFill>
                  <a:srgbClr val="000000"/>
                </a:solidFill>
                <a:latin typeface="Calibri"/>
                <a:ea typeface="DejaVu Sans"/>
              </a:rPr>
              <a:t>* Ardoino J. (1966).Préface à la pédagogie institutionnelle de Lobrot.</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1"/>
          <p:cNvSpPr>
            <a:spLocks noGrp="1"/>
          </p:cNvSpPr>
          <p:nvPr>
            <p:ph type="title"/>
          </p:nvPr>
        </p:nvSpPr>
        <p:spPr>
          <a:xfrm>
            <a:off x="467640" y="116640"/>
            <a:ext cx="8228880" cy="287280"/>
          </a:xfrm>
          <a:prstGeom prst="rect">
            <a:avLst/>
          </a:prstGeom>
          <a:noFill/>
          <a:ln w="0">
            <a:noFill/>
          </a:ln>
        </p:spPr>
        <p:txBody>
          <a:bodyPr lIns="0" rIns="0" tIns="0" bIns="0" anchor="ctr">
            <a:normAutofit fontScale="87222"/>
          </a:bodyPr>
          <a:p>
            <a:pPr indent="0" algn="ctr">
              <a:lnSpc>
                <a:spcPct val="100000"/>
              </a:lnSpc>
              <a:buNone/>
            </a:pPr>
            <a:r>
              <a:rPr b="1" i="1" lang="fr-FR" sz="1200" spc="-1" strike="noStrike" cap="all">
                <a:solidFill>
                  <a:srgbClr val="000000"/>
                </a:solidFill>
                <a:latin typeface="Calibri"/>
              </a:rPr>
              <a:t>Lecture psychosociologique des organisations  - L’analyse multiréférentielle de Jacques Ardoino</a:t>
            </a:r>
            <a:br>
              <a:rPr sz="1200"/>
            </a:br>
            <a:endParaRPr b="0" lang="fr-FR" sz="1200" spc="-1" strike="noStrike">
              <a:solidFill>
                <a:srgbClr val="000000"/>
              </a:solidFill>
              <a:latin typeface="Arial"/>
            </a:endParaRPr>
          </a:p>
        </p:txBody>
      </p:sp>
      <p:graphicFrame>
        <p:nvGraphicFramePr>
          <p:cNvPr id="1063" name="Espace réservé du contenu 2"/>
          <p:cNvGraphicFramePr/>
          <p:nvPr/>
        </p:nvGraphicFramePr>
        <p:xfrm>
          <a:off x="0" y="620640"/>
          <a:ext cx="9143280" cy="7799040"/>
        </p:xfrm>
        <a:graphic>
          <a:graphicData uri="http://schemas.openxmlformats.org/drawingml/2006/table">
            <a:tbl>
              <a:tblPr/>
              <a:tblGrid>
                <a:gridCol w="2189160"/>
                <a:gridCol w="4939200"/>
                <a:gridCol w="2015280"/>
              </a:tblGrid>
              <a:tr h="547200">
                <a:tc>
                  <a:txBody>
                    <a:bodyPr lIns="18360" rIns="18360" anchor="t">
                      <a:noAutofit/>
                    </a:bodyPr>
                    <a:p>
                      <a:pPr algn="ctr">
                        <a:lnSpc>
                          <a:spcPct val="100000"/>
                        </a:lnSpc>
                      </a:pPr>
                      <a:r>
                        <a:rPr b="0" lang="fr-FR" sz="1000" spc="-1" strike="noStrike">
                          <a:solidFill>
                            <a:srgbClr val="000000"/>
                          </a:solidFill>
                          <a:latin typeface="Calibri"/>
                        </a:rPr>
                        <a:t>Perspectives de Lecture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Selon les niveaux de réalité</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gn="ctr">
                        <a:lnSpc>
                          <a:spcPct val="100000"/>
                        </a:lnSpc>
                      </a:pPr>
                      <a:r>
                        <a:rPr b="0" lang="fr-FR" sz="1000" spc="-1" strike="noStrike">
                          <a:solidFill>
                            <a:srgbClr val="000000"/>
                          </a:solidFill>
                          <a:latin typeface="Calibri"/>
                        </a:rPr>
                        <a:t>Phénomènes privilégiés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gn="ctr">
                        <a:lnSpc>
                          <a:spcPct val="100000"/>
                        </a:lnSpc>
                      </a:pPr>
                      <a:r>
                        <a:rPr b="0" lang="fr-FR" sz="1000" spc="-1" strike="noStrike">
                          <a:solidFill>
                            <a:srgbClr val="000000"/>
                          </a:solidFill>
                          <a:latin typeface="Calibri"/>
                        </a:rPr>
                        <a:t>Modèles théoriques</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Type de traitement des problèmes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r>
              <a:tr h="1332000">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Institutions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L’âme de l’organisation :  Les valeurs et les finalités, la dimension politique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 caractère absolu et universelle des valeurs : justice, égalité, fraternité</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La finalité étant par nature inatteignable, l’intention institutionnelle ne peut se traduire que dans des discours (d’ou le risque d’un écart avec la pratique)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principales institutions des sociétés occidentales : l’Ecole, la Santé, l’Armée, la Famille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Deux dimensions : l’institué (ce qui est prescrit, la loi) et l’instituant (acte de création possible)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Sociologique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Postulat plutôt pessimiste sur l’homme.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Mais hypothèse de changement possible (évolution ou révolution)</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r>
              <a:tr h="1923840">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Organisations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Les fonctions, la représentation officielle de l’organisation : l’organigramme comme tentative de définition du système de place et de liens à l’intérieur de la structure, la hiérarchie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 statut apporte la légitimité  et défini les droits et les devoirs qui lui sont associés.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La fonction d’autorité et les processus de pouvoir à l’intérieur des organisations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L’organisation comme un processus qui n’est  jamais complètement achevé (organisme vivant)</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L’organisation comme  science et techniques des organisateurs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objectifs, les plans, le programme, les moyens définis et planifiés, les stratégies, les tactiques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Logico-objectif</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Rationalité au niveau du modèle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Postulat pessimiste sur l’homme.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Hypothèse de changement à travers les réorganisations, les arrangements combinatoires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r>
              <a:tr h="1627920">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Groupes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Les principaux phénomènes de groupe : les rôles, le leadership, le bouc émissaire, les relations affinitaires, les apartés, la constitution de sous-groupe et la formation de clans, etc.</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 groupe ne se réduit pas à la totalité de ses  parties, aux personnalités qui le composent (1+1+1= 4)</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processus d’influence : la normalisation, la conformité, l’innovation ; les rapports majorité – minorité dans les groupes, la négociation, les compromis, l’altération</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réunions comme séquence de travail collectives : préparation, conduite et évaluation, les méthodes de travail en équipe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Psychosociologie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Hypothèse explicite de changement</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Postulat optimiste sur l’homme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(Pédagogie de groupe)</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r>
              <a:tr h="888120">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Relations inter-personnelles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L’action, la réaction, les interactions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 lien à l’autre, notion d’attachement et d’interdépendance, les relations informelles, les conflits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attitudes et leurs effets sur l’interlocuteur  (jugement, interprétation, compréhension, etc) l’information (caractère objectif) et la communication (comme altération et trahison légitime du message) </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Psychologie Dynamique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Postulat plutôt optimiste sur l’homme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Psychothérapie, relation d’éducation</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r>
              <a:tr h="1479960">
                <a:tc>
                  <a:txBody>
                    <a:bodyPr lIns="18360" rIns="18360" anchor="t">
                      <a:noAutofit/>
                    </a:bodyPr>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Personnes</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aptitudes, les capacités, les compétences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 caractère et la personnalité</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représentations, les attitudes et les comportements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leviers de l’investissement dans l’action : les intérêts et les motivations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L’énergie disponible </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aspects inconscients de la conduite humaine</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Les valeurs et la questions du sens</a:t>
                      </a:r>
                      <a:endParaRPr b="0" lang="fr-FR" sz="1000" spc="-1" strike="noStrike">
                        <a:solidFill>
                          <a:srgbClr val="000000"/>
                        </a:solidFill>
                        <a:latin typeface="Arial"/>
                      </a:endParaRPr>
                    </a:p>
                    <a:p>
                      <a:pPr>
                        <a:lnSpc>
                          <a:spcPct val="100000"/>
                        </a:lnSpc>
                      </a:pPr>
                      <a:r>
                        <a:rPr b="0" lang="fr-FR" sz="1000" spc="-1" strike="noStrike">
                          <a:solidFill>
                            <a:srgbClr val="000000"/>
                          </a:solidFill>
                          <a:latin typeface="Calibri"/>
                        </a:rPr>
                        <a:t>La question de l’identité (construction, développement, dynamique)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lIns="18360" rIns="18360" anchor="t">
                      <a:noAutofit/>
                    </a:bodyPr>
                    <a:p>
                      <a:pPr>
                        <a:lnSpc>
                          <a:spcPct val="100000"/>
                        </a:lnSpc>
                      </a:pPr>
                      <a:r>
                        <a:rPr b="0" lang="fr-FR" sz="1000" spc="-1" strike="noStrike">
                          <a:solidFill>
                            <a:srgbClr val="000000"/>
                          </a:solidFill>
                          <a:latin typeface="Calibri"/>
                        </a:rPr>
                        <a:t>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Psychologie statique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Philosophe traditionnelle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Conception naturaliste, essentialiste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 Mystique du chef né »)</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Quasi-racisme</a:t>
                      </a:r>
                      <a:endParaRPr b="0" lang="fr-FR" sz="1000" spc="-1" strike="noStrike">
                        <a:solidFill>
                          <a:srgbClr val="000000"/>
                        </a:solidFill>
                        <a:latin typeface="Arial"/>
                      </a:endParaRPr>
                    </a:p>
                    <a:p>
                      <a:pPr algn="ctr">
                        <a:lnSpc>
                          <a:spcPct val="100000"/>
                        </a:lnSpc>
                      </a:pPr>
                      <a:r>
                        <a:rPr b="0" lang="fr-FR" sz="1000" spc="-1" strike="noStrike">
                          <a:solidFill>
                            <a:srgbClr val="000000"/>
                          </a:solidFill>
                          <a:latin typeface="Calibri"/>
                        </a:rPr>
                        <a:t>morphopsychologie, graphologie</a:t>
                      </a:r>
                      <a:endParaRPr b="0" lang="fr-FR" sz="1000" spc="-1" strike="noStrike">
                        <a:solidFill>
                          <a:srgbClr val="000000"/>
                        </a:solidFill>
                        <a:latin typeface="Arial"/>
                      </a:endParaRPr>
                    </a:p>
                  </a:txBody>
                  <a:tcPr anchor="t" marL="18360" marR="18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r>
            </a:tbl>
          </a:graphicData>
        </a:graphic>
      </p:graphicFrame>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PlaceHolder 1"/>
          <p:cNvSpPr>
            <a:spLocks noGrp="1"/>
          </p:cNvSpPr>
          <p:nvPr>
            <p:ph type="dt" idx="286"/>
          </p:nvPr>
        </p:nvSpPr>
        <p:spPr>
          <a:xfrm>
            <a:off x="457200" y="6356520"/>
            <a:ext cx="2133000" cy="364320"/>
          </a:xfrm>
          <a:prstGeom prst="rect">
            <a:avLst/>
          </a:prstGeom>
          <a:noFill/>
          <a:ln w="0">
            <a:noFill/>
          </a:ln>
        </p:spPr>
        <p:txBody>
          <a:bodyPr lIns="90000" rIns="90000" tIns="45000" bIns="45000" anchor="ctr">
            <a:noAutofit/>
          </a:bodyPr>
          <a:p>
            <a:pPr indent="0">
              <a:buNone/>
            </a:pPr>
            <a:endParaRPr b="0" lang="fr-FR" sz="1200" spc="-1" strike="noStrike">
              <a:solidFill>
                <a:srgbClr val="000000"/>
              </a:solidFill>
              <a:latin typeface="Times New Roman"/>
            </a:endParaRPr>
          </a:p>
        </p:txBody>
      </p:sp>
      <p:sp>
        <p:nvSpPr>
          <p:cNvPr id="1065" name="PlaceHolder 2"/>
          <p:cNvSpPr>
            <a:spLocks noGrp="1"/>
          </p:cNvSpPr>
          <p:nvPr>
            <p:ph type="sldNum" idx="287"/>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defRPr b="0" lang="fr-FR" sz="1200" spc="-1" strike="noStrike">
                <a:solidFill>
                  <a:srgbClr val="8b8b8b"/>
                </a:solidFill>
                <a:latin typeface="Times New Roman"/>
              </a:defRPr>
            </a:lvl1pPr>
          </a:lstStyle>
          <a:p>
            <a:pPr indent="0" algn="r">
              <a:lnSpc>
                <a:spcPct val="100000"/>
              </a:lnSpc>
              <a:buNone/>
            </a:pPr>
            <a:endParaRPr b="0" lang="fr-FR" sz="1200" spc="-1" strike="noStrike">
              <a:solidFill>
                <a:srgbClr val="000000"/>
              </a:solidFill>
              <a:latin typeface="Times New Roman"/>
            </a:endParaRPr>
          </a:p>
          <a:p>
            <a:pPr indent="0" algn="r">
              <a:lnSpc>
                <a:spcPct val="100000"/>
              </a:lnSpc>
              <a:buNone/>
            </a:pPr>
            <a:endParaRPr b="0" lang="fr-FR" sz="600" spc="-1" strike="noStrike">
              <a:solidFill>
                <a:srgbClr val="000000"/>
              </a:solidFill>
              <a:latin typeface="Times New Roman"/>
            </a:endParaRPr>
          </a:p>
          <a:p>
            <a:pPr indent="0" algn="r">
              <a:lnSpc>
                <a:spcPct val="100000"/>
              </a:lnSpc>
              <a:buNone/>
            </a:pPr>
            <a:fld id="{C2BA804C-11B0-4E29-A4A4-93FDBF9E01C0}" type="slidenum">
              <a:rPr b="0" lang="fr-CH" sz="700" spc="-1" strike="noStrike">
                <a:solidFill>
                  <a:srgbClr val="8b8b8b"/>
                </a:solidFill>
                <a:latin typeface="Calibri"/>
              </a:rPr>
              <a:t>72</a:t>
            </a:fld>
            <a:endParaRPr b="0" lang="fr-FR" sz="700" spc="-1" strike="noStrike">
              <a:solidFill>
                <a:srgbClr val="000000"/>
              </a:solidFill>
              <a:latin typeface="Times New Roman"/>
            </a:endParaRPr>
          </a:p>
        </p:txBody>
      </p:sp>
      <p:sp>
        <p:nvSpPr>
          <p:cNvPr id="1066" name="AutoShape 2"/>
          <p:cNvSpPr/>
          <p:nvPr/>
        </p:nvSpPr>
        <p:spPr>
          <a:xfrm>
            <a:off x="533520" y="304920"/>
            <a:ext cx="8152560" cy="5714280"/>
          </a:xfrm>
          <a:prstGeom prst="triangle">
            <a:avLst>
              <a:gd name="adj" fmla="val 50000"/>
            </a:avLst>
          </a:prstGeom>
          <a:noFill/>
          <a:ln w="9525">
            <a:solidFill>
              <a:srgbClr val="000000"/>
            </a:solidFill>
            <a:miter/>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67" name="Line 3"/>
          <p:cNvSpPr/>
          <p:nvPr/>
        </p:nvSpPr>
        <p:spPr>
          <a:xfrm>
            <a:off x="1218960" y="5105160"/>
            <a:ext cx="6858000" cy="360"/>
          </a:xfrm>
          <a:prstGeom prst="line">
            <a:avLst/>
          </a:prstGeom>
          <a:ln w="9525">
            <a:solidFill>
              <a:srgbClr val="000000"/>
            </a:solidFill>
            <a:round/>
          </a:ln>
        </p:spPr>
        <p:style>
          <a:lnRef idx="0"/>
          <a:fillRef idx="0"/>
          <a:effectRef idx="0"/>
          <a:fontRef idx="minor"/>
        </p:style>
        <p:txBody>
          <a:bodyPr lIns="90000" rIns="90000" tIns="-44640" bIns="-44640" anchor="t" anchorCtr="1">
            <a:noAutofit/>
          </a:bodyPr>
          <a:p>
            <a:endParaRPr b="0" lang="fr-FR" sz="1800" spc="-1" strike="noStrike">
              <a:solidFill>
                <a:srgbClr val="000000"/>
              </a:solidFill>
              <a:latin typeface="Arial"/>
            </a:endParaRPr>
          </a:p>
        </p:txBody>
      </p:sp>
      <p:sp>
        <p:nvSpPr>
          <p:cNvPr id="1068" name="Line 4"/>
          <p:cNvSpPr/>
          <p:nvPr/>
        </p:nvSpPr>
        <p:spPr>
          <a:xfrm>
            <a:off x="1981080" y="4114800"/>
            <a:ext cx="5334120" cy="360"/>
          </a:xfrm>
          <a:prstGeom prst="line">
            <a:avLst/>
          </a:prstGeom>
          <a:ln w="9525">
            <a:solidFill>
              <a:srgbClr val="000000"/>
            </a:solidFill>
            <a:round/>
          </a:ln>
        </p:spPr>
        <p:style>
          <a:lnRef idx="0"/>
          <a:fillRef idx="0"/>
          <a:effectRef idx="0"/>
          <a:fontRef idx="minor"/>
        </p:style>
        <p:txBody>
          <a:bodyPr lIns="90000" rIns="90000" tIns="-44640" bIns="-44640" anchor="t" anchorCtr="1">
            <a:noAutofit/>
          </a:bodyPr>
          <a:p>
            <a:endParaRPr b="0" lang="fr-FR" sz="1800" spc="-1" strike="noStrike">
              <a:solidFill>
                <a:srgbClr val="000000"/>
              </a:solidFill>
              <a:latin typeface="Arial"/>
            </a:endParaRPr>
          </a:p>
        </p:txBody>
      </p:sp>
      <p:sp>
        <p:nvSpPr>
          <p:cNvPr id="1069" name="Line 5"/>
          <p:cNvSpPr/>
          <p:nvPr/>
        </p:nvSpPr>
        <p:spPr>
          <a:xfrm>
            <a:off x="2590560" y="3124080"/>
            <a:ext cx="4038840" cy="360"/>
          </a:xfrm>
          <a:prstGeom prst="line">
            <a:avLst/>
          </a:prstGeom>
          <a:ln w="9525">
            <a:solidFill>
              <a:srgbClr val="000000"/>
            </a:solidFill>
            <a:round/>
          </a:ln>
        </p:spPr>
        <p:style>
          <a:lnRef idx="0"/>
          <a:fillRef idx="0"/>
          <a:effectRef idx="0"/>
          <a:fontRef idx="minor"/>
        </p:style>
        <p:txBody>
          <a:bodyPr lIns="90000" rIns="90000" tIns="-44640" bIns="-44640" anchor="t" anchorCtr="1">
            <a:noAutofit/>
          </a:bodyPr>
          <a:p>
            <a:endParaRPr b="0" lang="fr-FR" sz="1800" spc="-1" strike="noStrike">
              <a:solidFill>
                <a:srgbClr val="000000"/>
              </a:solidFill>
              <a:latin typeface="Arial"/>
            </a:endParaRPr>
          </a:p>
        </p:txBody>
      </p:sp>
      <p:sp>
        <p:nvSpPr>
          <p:cNvPr id="1070" name="Line 6"/>
          <p:cNvSpPr/>
          <p:nvPr/>
        </p:nvSpPr>
        <p:spPr>
          <a:xfrm>
            <a:off x="3276360" y="2133360"/>
            <a:ext cx="2667240" cy="360"/>
          </a:xfrm>
          <a:prstGeom prst="line">
            <a:avLst/>
          </a:prstGeom>
          <a:ln w="9525">
            <a:solidFill>
              <a:srgbClr val="000000"/>
            </a:solidFill>
            <a:round/>
          </a:ln>
        </p:spPr>
        <p:style>
          <a:lnRef idx="0"/>
          <a:fillRef idx="0"/>
          <a:effectRef idx="0"/>
          <a:fontRef idx="minor"/>
        </p:style>
        <p:txBody>
          <a:bodyPr lIns="90000" rIns="90000" tIns="-44640" bIns="-44640" anchor="t" anchorCtr="1">
            <a:noAutofit/>
          </a:bodyPr>
          <a:p>
            <a:endParaRPr b="0" lang="fr-FR" sz="1800" spc="-1" strike="noStrike">
              <a:solidFill>
                <a:srgbClr val="000000"/>
              </a:solidFill>
              <a:latin typeface="Arial"/>
            </a:endParaRPr>
          </a:p>
        </p:txBody>
      </p:sp>
      <p:sp>
        <p:nvSpPr>
          <p:cNvPr id="1071" name="Text Box 7"/>
          <p:cNvSpPr/>
          <p:nvPr/>
        </p:nvSpPr>
        <p:spPr>
          <a:xfrm>
            <a:off x="1295280" y="5410080"/>
            <a:ext cx="6476400" cy="363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Besoins physiologiques et biologiques</a:t>
            </a:r>
            <a:endParaRPr b="0" lang="fr-FR" sz="1800" spc="-1" strike="noStrike">
              <a:solidFill>
                <a:srgbClr val="000000"/>
              </a:solidFill>
              <a:latin typeface="Arial"/>
            </a:endParaRPr>
          </a:p>
        </p:txBody>
      </p:sp>
      <p:sp>
        <p:nvSpPr>
          <p:cNvPr id="1072" name="Text Box 8"/>
          <p:cNvSpPr/>
          <p:nvPr/>
        </p:nvSpPr>
        <p:spPr>
          <a:xfrm>
            <a:off x="1447920" y="4343400"/>
            <a:ext cx="6476400" cy="363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Besoin de sécurité</a:t>
            </a:r>
            <a:endParaRPr b="0" lang="fr-FR" sz="1800" spc="-1" strike="noStrike">
              <a:solidFill>
                <a:srgbClr val="000000"/>
              </a:solidFill>
              <a:latin typeface="Arial"/>
            </a:endParaRPr>
          </a:p>
        </p:txBody>
      </p:sp>
      <p:sp>
        <p:nvSpPr>
          <p:cNvPr id="1073" name="Text Box 9"/>
          <p:cNvSpPr/>
          <p:nvPr/>
        </p:nvSpPr>
        <p:spPr>
          <a:xfrm>
            <a:off x="1752480" y="3505320"/>
            <a:ext cx="5866560" cy="363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Besoins sociaux et besoins d’appartenance</a:t>
            </a:r>
            <a:endParaRPr b="0" lang="fr-FR" sz="1800" spc="-1" strike="noStrike">
              <a:solidFill>
                <a:srgbClr val="000000"/>
              </a:solidFill>
              <a:latin typeface="Arial"/>
            </a:endParaRPr>
          </a:p>
        </p:txBody>
      </p:sp>
      <p:sp>
        <p:nvSpPr>
          <p:cNvPr id="1074" name="Text Box 10"/>
          <p:cNvSpPr/>
          <p:nvPr/>
        </p:nvSpPr>
        <p:spPr>
          <a:xfrm>
            <a:off x="3505320" y="2362320"/>
            <a:ext cx="2361600" cy="363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Besoins d’estime</a:t>
            </a:r>
            <a:endParaRPr b="0" lang="fr-FR" sz="1800" spc="-1" strike="noStrike">
              <a:solidFill>
                <a:srgbClr val="000000"/>
              </a:solidFill>
              <a:latin typeface="Arial"/>
            </a:endParaRPr>
          </a:p>
        </p:txBody>
      </p:sp>
      <p:sp>
        <p:nvSpPr>
          <p:cNvPr id="1075" name="Text Box 11"/>
          <p:cNvSpPr/>
          <p:nvPr/>
        </p:nvSpPr>
        <p:spPr>
          <a:xfrm>
            <a:off x="3505320" y="1219320"/>
            <a:ext cx="2361600" cy="7527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Besoins de</a:t>
            </a:r>
            <a:endParaRPr b="0" lang="fr-FR" sz="1800" spc="-1" strike="noStrike">
              <a:solidFill>
                <a:srgbClr val="000000"/>
              </a:solidFill>
              <a:latin typeface="Arial"/>
            </a:endParaRPr>
          </a:p>
          <a:p>
            <a:pPr algn="ctr">
              <a:lnSpc>
                <a:spcPct val="100000"/>
              </a:lnSpc>
              <a:spcBef>
                <a:spcPts val="901"/>
              </a:spcBef>
            </a:pPr>
            <a:r>
              <a:rPr b="0" lang="fr-FR" sz="1800" spc="-1" strike="noStrike">
                <a:solidFill>
                  <a:srgbClr val="000000"/>
                </a:solidFill>
                <a:latin typeface="Calibri"/>
                <a:ea typeface="DejaVu Sans"/>
              </a:rPr>
              <a:t>Réalisation de soi</a:t>
            </a:r>
            <a:endParaRPr b="0" lang="fr-FR" sz="1800" spc="-1" strike="noStrike">
              <a:solidFill>
                <a:srgbClr val="000000"/>
              </a:solidFill>
              <a:latin typeface="Arial"/>
            </a:endParaRPr>
          </a:p>
        </p:txBody>
      </p:sp>
      <p:sp>
        <p:nvSpPr>
          <p:cNvPr id="1076" name="AutoShape 12"/>
          <p:cNvSpPr/>
          <p:nvPr/>
        </p:nvSpPr>
        <p:spPr>
          <a:xfrm>
            <a:off x="7238880" y="304920"/>
            <a:ext cx="380160" cy="3733200"/>
          </a:xfrm>
          <a:prstGeom prst="rightBrace">
            <a:avLst>
              <a:gd name="adj1" fmla="val 75385"/>
              <a:gd name="adj2" fmla="val 50000"/>
            </a:avLst>
          </a:prstGeom>
          <a:noFill/>
          <a:ln w="47625">
            <a:solidFill>
              <a:srgbClr val="000000"/>
            </a:solidFill>
            <a:round/>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77" name="Text Box 13"/>
          <p:cNvSpPr/>
          <p:nvPr/>
        </p:nvSpPr>
        <p:spPr>
          <a:xfrm>
            <a:off x="7620120" y="1981080"/>
            <a:ext cx="1523160" cy="363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Secondaires</a:t>
            </a:r>
            <a:endParaRPr b="0" lang="fr-FR" sz="1800" spc="-1" strike="noStrike">
              <a:solidFill>
                <a:srgbClr val="000000"/>
              </a:solidFill>
              <a:latin typeface="Arial"/>
            </a:endParaRPr>
          </a:p>
        </p:txBody>
      </p:sp>
      <p:sp>
        <p:nvSpPr>
          <p:cNvPr id="1078" name="AutoShape 14"/>
          <p:cNvSpPr/>
          <p:nvPr/>
        </p:nvSpPr>
        <p:spPr>
          <a:xfrm>
            <a:off x="7315200" y="4114800"/>
            <a:ext cx="151560" cy="1980360"/>
          </a:xfrm>
          <a:prstGeom prst="rightBrace">
            <a:avLst>
              <a:gd name="adj1" fmla="val 100000"/>
              <a:gd name="adj2" fmla="val 50000"/>
            </a:avLst>
          </a:prstGeom>
          <a:noFill/>
          <a:ln w="47625">
            <a:solidFill>
              <a:srgbClr val="000000"/>
            </a:solidFill>
            <a:round/>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1079" name="Text Box 15"/>
          <p:cNvSpPr/>
          <p:nvPr/>
        </p:nvSpPr>
        <p:spPr>
          <a:xfrm>
            <a:off x="7924680" y="4800600"/>
            <a:ext cx="1142280" cy="363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901"/>
              </a:spcBef>
            </a:pPr>
            <a:r>
              <a:rPr b="0" lang="fr-FR" sz="1800" spc="-1" strike="noStrike">
                <a:solidFill>
                  <a:srgbClr val="000000"/>
                </a:solidFill>
                <a:latin typeface="Calibri"/>
                <a:ea typeface="DejaVu Sans"/>
              </a:rPr>
              <a:t>primaires</a:t>
            </a:r>
            <a:endParaRPr b="0" lang="fr-FR" sz="1800" spc="-1" strike="noStrike">
              <a:solidFill>
                <a:srgbClr val="000000"/>
              </a:solidFill>
              <a:latin typeface="Arial"/>
            </a:endParaRPr>
          </a:p>
        </p:txBody>
      </p:sp>
      <p:sp>
        <p:nvSpPr>
          <p:cNvPr id="1080" name="Text Box 16"/>
          <p:cNvSpPr/>
          <p:nvPr/>
        </p:nvSpPr>
        <p:spPr>
          <a:xfrm>
            <a:off x="1581120" y="6237360"/>
            <a:ext cx="8991000" cy="39456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1001"/>
              </a:spcBef>
            </a:pPr>
            <a:r>
              <a:rPr b="1" i="1" lang="fr-FR" sz="2000" spc="-1" strike="noStrike">
                <a:solidFill>
                  <a:srgbClr val="000000"/>
                </a:solidFill>
                <a:latin typeface="Calibri"/>
                <a:ea typeface="DejaVu Sans"/>
              </a:rPr>
              <a:t>La théorie de la hiérarchie des besoins d’Abraham Maslow</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3" dur="indefinite" restart="never" nodeType="tmRoot">
          <p:childTnLst>
            <p:seq>
              <p:cTn id="134" dur="indefinite" nodeType="mainSeq">
                <p:childTnLst>
                  <p:par>
                    <p:cTn id="135" fill="hold">
                      <p:stCondLst>
                        <p:cond delay="indefinite"/>
                      </p:stCondLst>
                      <p:childTnLst>
                        <p:par>
                          <p:cTn id="136" fill="hold">
                            <p:stCondLst>
                              <p:cond delay="0"/>
                            </p:stCondLst>
                            <p:childTnLst>
                              <p:par>
                                <p:cTn id="137" nodeType="clickEffect" fill="hold" presetClass="entr" presetID="12" presetSubtype="1">
                                  <p:stCondLst>
                                    <p:cond delay="0"/>
                                  </p:stCondLst>
                                  <p:childTnLst>
                                    <p:set>
                                      <p:cBhvr>
                                        <p:cTn id="138" dur="1" fill="hold">
                                          <p:stCondLst>
                                            <p:cond delay="0"/>
                                          </p:stCondLst>
                                        </p:cTn>
                                        <p:tgtEl>
                                          <p:spTgt spid="1066"/>
                                        </p:tgtEl>
                                        <p:attrNameLst>
                                          <p:attrName>style.visibility</p:attrName>
                                        </p:attrNameLst>
                                      </p:cBhvr>
                                      <p:to>
                                        <p:strVal val="visible"/>
                                      </p:to>
                                    </p:set>
                                    <p:animEffect filter="slide(fromTop)" transition="in">
                                      <p:cBhvr additive="repl">
                                        <p:cTn id="139" dur="500"/>
                                        <p:tgtEl>
                                          <p:spTgt spid="1066"/>
                                        </p:tgtEl>
                                      </p:cBhvr>
                                    </p:animEffect>
                                  </p:childTnLst>
                                </p:cTn>
                              </p:par>
                            </p:childTnLst>
                          </p:cTn>
                        </p:par>
                      </p:childTnLst>
                    </p:cTn>
                  </p:par>
                  <p:par>
                    <p:cTn id="140" fill="hold">
                      <p:stCondLst>
                        <p:cond delay="indefinite"/>
                      </p:stCondLst>
                      <p:childTnLst>
                        <p:par>
                          <p:cTn id="141" fill="hold">
                            <p:stCondLst>
                              <p:cond delay="0"/>
                            </p:stCondLst>
                            <p:childTnLst>
                              <p:par>
                                <p:cTn id="142" nodeType="clickEffect" fill="hold" presetClass="entr" presetID="12" presetSubtype="1">
                                  <p:stCondLst>
                                    <p:cond delay="0"/>
                                  </p:stCondLst>
                                  <p:childTnLst>
                                    <p:set>
                                      <p:cBhvr>
                                        <p:cTn id="143" dur="1" fill="hold">
                                          <p:stCondLst>
                                            <p:cond delay="0"/>
                                          </p:stCondLst>
                                        </p:cTn>
                                        <p:tgtEl>
                                          <p:spTgt spid="1071"/>
                                        </p:tgtEl>
                                        <p:attrNameLst>
                                          <p:attrName>style.visibility</p:attrName>
                                        </p:attrNameLst>
                                      </p:cBhvr>
                                      <p:to>
                                        <p:strVal val="visible"/>
                                      </p:to>
                                    </p:set>
                                    <p:animEffect filter="slide(fromTop)" transition="in">
                                      <p:cBhvr additive="repl">
                                        <p:cTn id="144" dur="500"/>
                                        <p:tgtEl>
                                          <p:spTgt spid="1071"/>
                                        </p:tgtEl>
                                      </p:cBhvr>
                                    </p:animEffec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2" presetSubtype="1">
                                  <p:stCondLst>
                                    <p:cond delay="0"/>
                                  </p:stCondLst>
                                  <p:childTnLst>
                                    <p:set>
                                      <p:cBhvr>
                                        <p:cTn id="148" dur="1" fill="hold">
                                          <p:stCondLst>
                                            <p:cond delay="0"/>
                                          </p:stCondLst>
                                        </p:cTn>
                                        <p:tgtEl>
                                          <p:spTgt spid="1072"/>
                                        </p:tgtEl>
                                        <p:attrNameLst>
                                          <p:attrName>style.visibility</p:attrName>
                                        </p:attrNameLst>
                                      </p:cBhvr>
                                      <p:to>
                                        <p:strVal val="visible"/>
                                      </p:to>
                                    </p:set>
                                    <p:animEffect filter="slide(fromTop)" transition="in">
                                      <p:cBhvr additive="repl">
                                        <p:cTn id="149" dur="500"/>
                                        <p:tgtEl>
                                          <p:spTgt spid="1072"/>
                                        </p:tgtEl>
                                      </p:cBhvr>
                                    </p:animEffec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2" presetSubtype="1">
                                  <p:stCondLst>
                                    <p:cond delay="0"/>
                                  </p:stCondLst>
                                  <p:childTnLst>
                                    <p:set>
                                      <p:cBhvr>
                                        <p:cTn id="153" dur="1" fill="hold">
                                          <p:stCondLst>
                                            <p:cond delay="0"/>
                                          </p:stCondLst>
                                        </p:cTn>
                                        <p:tgtEl>
                                          <p:spTgt spid="1073"/>
                                        </p:tgtEl>
                                        <p:attrNameLst>
                                          <p:attrName>style.visibility</p:attrName>
                                        </p:attrNameLst>
                                      </p:cBhvr>
                                      <p:to>
                                        <p:strVal val="visible"/>
                                      </p:to>
                                    </p:set>
                                    <p:animEffect filter="slide(fromTop)" transition="in">
                                      <p:cBhvr additive="repl">
                                        <p:cTn id="154" dur="500"/>
                                        <p:tgtEl>
                                          <p:spTgt spid="1073"/>
                                        </p:tgtEl>
                                      </p:cBhvr>
                                    </p:animEffec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2" presetSubtype="1">
                                  <p:stCondLst>
                                    <p:cond delay="0"/>
                                  </p:stCondLst>
                                  <p:childTnLst>
                                    <p:set>
                                      <p:cBhvr>
                                        <p:cTn id="158" dur="1" fill="hold">
                                          <p:stCondLst>
                                            <p:cond delay="0"/>
                                          </p:stCondLst>
                                        </p:cTn>
                                        <p:tgtEl>
                                          <p:spTgt spid="1074"/>
                                        </p:tgtEl>
                                        <p:attrNameLst>
                                          <p:attrName>style.visibility</p:attrName>
                                        </p:attrNameLst>
                                      </p:cBhvr>
                                      <p:to>
                                        <p:strVal val="visible"/>
                                      </p:to>
                                    </p:set>
                                    <p:animEffect filter="slide(fromTop)" transition="in">
                                      <p:cBhvr additive="repl">
                                        <p:cTn id="159" dur="500"/>
                                        <p:tgtEl>
                                          <p:spTgt spid="1074"/>
                                        </p:tgtEl>
                                      </p:cBhvr>
                                    </p:animEffec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12" presetSubtype="1">
                                  <p:stCondLst>
                                    <p:cond delay="0"/>
                                  </p:stCondLst>
                                  <p:childTnLst>
                                    <p:set>
                                      <p:cBhvr>
                                        <p:cTn id="163" dur="1" fill="hold">
                                          <p:stCondLst>
                                            <p:cond delay="0"/>
                                          </p:stCondLst>
                                        </p:cTn>
                                        <p:tgtEl>
                                          <p:spTgt spid="1075"/>
                                        </p:tgtEl>
                                        <p:attrNameLst>
                                          <p:attrName>style.visibility</p:attrName>
                                        </p:attrNameLst>
                                      </p:cBhvr>
                                      <p:to>
                                        <p:strVal val="visible"/>
                                      </p:to>
                                    </p:set>
                                    <p:animEffect filter="slide(fromTop)" transition="in">
                                      <p:cBhvr additive="repl">
                                        <p:cTn id="164" dur="500"/>
                                        <p:tgtEl>
                                          <p:spTgt spid="10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1" name="PlaceHolder 1"/>
          <p:cNvSpPr>
            <a:spLocks noGrp="1"/>
          </p:cNvSpPr>
          <p:nvPr>
            <p:ph type="title"/>
          </p:nvPr>
        </p:nvSpPr>
        <p:spPr>
          <a:xfrm>
            <a:off x="467640" y="188640"/>
            <a:ext cx="8228880" cy="791280"/>
          </a:xfrm>
          <a:prstGeom prst="rect">
            <a:avLst/>
          </a:prstGeom>
          <a:noFill/>
          <a:ln w="0">
            <a:noFill/>
          </a:ln>
        </p:spPr>
        <p:txBody>
          <a:bodyPr lIns="90000" rIns="90000" tIns="45000" bIns="45000" anchor="ctr">
            <a:normAutofit/>
          </a:bodyPr>
          <a:p>
            <a:pPr indent="0" algn="ctr">
              <a:lnSpc>
                <a:spcPct val="100000"/>
              </a:lnSpc>
              <a:buNone/>
            </a:pPr>
            <a:r>
              <a:rPr b="0" lang="fr-FR" sz="3600" spc="-1" strike="noStrike">
                <a:solidFill>
                  <a:srgbClr val="000000"/>
                </a:solidFill>
                <a:latin typeface="Calibri"/>
              </a:rPr>
              <a:t>La postmodernité</a:t>
            </a:r>
            <a:endParaRPr b="0" lang="fr-FR" sz="3600" spc="-1" strike="noStrike">
              <a:solidFill>
                <a:srgbClr val="000000"/>
              </a:solidFill>
              <a:latin typeface="Arial"/>
            </a:endParaRPr>
          </a:p>
        </p:txBody>
      </p:sp>
      <p:sp>
        <p:nvSpPr>
          <p:cNvPr id="1082" name="PlaceHolder 2"/>
          <p:cNvSpPr>
            <a:spLocks noGrp="1"/>
          </p:cNvSpPr>
          <p:nvPr>
            <p:ph/>
          </p:nvPr>
        </p:nvSpPr>
        <p:spPr>
          <a:xfrm>
            <a:off x="251640" y="1052640"/>
            <a:ext cx="8712360" cy="5544000"/>
          </a:xfrm>
          <a:prstGeom prst="rect">
            <a:avLst/>
          </a:prstGeom>
          <a:noFill/>
          <a:ln w="0">
            <a:noFill/>
          </a:ln>
        </p:spPr>
        <p:txBody>
          <a:bodyPr lIns="90000" rIns="90000" tIns="45000" bIns="45000" anchor="t">
            <a:normAutofit fontScale="50000"/>
          </a:bodyPr>
          <a:p>
            <a:pPr indent="0">
              <a:lnSpc>
                <a:spcPct val="100000"/>
              </a:lnSpc>
              <a:spcBef>
                <a:spcPts val="720"/>
              </a:spcBef>
              <a:buNone/>
              <a:tabLst>
                <a:tab algn="l" pos="0"/>
              </a:tabLst>
            </a:pP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La postmodernité est </a:t>
            </a:r>
            <a:r>
              <a:rPr b="1" lang="fr-FR" sz="3600" spc="-1" strike="noStrike">
                <a:solidFill>
                  <a:srgbClr val="000000"/>
                </a:solidFill>
                <a:latin typeface="Calibri"/>
              </a:rPr>
              <a:t>l'éclatement des références temporelles et locales </a:t>
            </a:r>
            <a:r>
              <a:rPr b="0" lang="fr-FR" sz="3600" spc="-1" strike="noStrike">
                <a:solidFill>
                  <a:srgbClr val="000000"/>
                </a:solidFill>
                <a:latin typeface="Calibri"/>
              </a:rPr>
              <a:t>(modèle passé et croyance dans le progrès) c’est la </a:t>
            </a:r>
            <a:r>
              <a:rPr b="1" lang="fr-FR" sz="3600" spc="-1" strike="noStrike">
                <a:solidFill>
                  <a:srgbClr val="000000"/>
                </a:solidFill>
                <a:latin typeface="Calibri"/>
              </a:rPr>
              <a:t>crise des métarécits</a:t>
            </a:r>
            <a:r>
              <a:rPr b="0" lang="fr-FR" sz="3600" spc="-1" strike="noStrike">
                <a:solidFill>
                  <a:srgbClr val="000000"/>
                </a:solidFill>
                <a:latin typeface="Calibri"/>
              </a:rPr>
              <a:t>, des idéologies (Lyotard) qui donnaient un sens homogène à l’histoire. </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La sociologie postmoderne donne une place centrale à l'imaginaire de </a:t>
            </a:r>
            <a:r>
              <a:rPr b="1" lang="fr-FR" sz="3600" spc="-1" strike="noStrike">
                <a:solidFill>
                  <a:srgbClr val="000000"/>
                </a:solidFill>
                <a:latin typeface="Calibri"/>
              </a:rPr>
              <a:t>l'ici et maintenant </a:t>
            </a:r>
            <a:r>
              <a:rPr b="0" lang="fr-FR" sz="3600" spc="-1" strike="noStrike">
                <a:solidFill>
                  <a:srgbClr val="000000"/>
                </a:solidFill>
                <a:latin typeface="Calibri"/>
              </a:rPr>
              <a:t>(Michel Maffesoli)  à l’ </a:t>
            </a:r>
            <a:r>
              <a:rPr b="1" lang="fr-FR" sz="3600" spc="-1" strike="noStrike">
                <a:solidFill>
                  <a:srgbClr val="000000"/>
                </a:solidFill>
                <a:latin typeface="Calibri"/>
              </a:rPr>
              <a:t>Hédonisme </a:t>
            </a:r>
            <a:r>
              <a:rPr b="0" lang="fr-FR" sz="3600" spc="-1" strike="noStrike">
                <a:solidFill>
                  <a:srgbClr val="000000"/>
                </a:solidFill>
                <a:latin typeface="Calibri"/>
              </a:rPr>
              <a:t>contemporain</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L'ère postmoderne contribue à La montée de </a:t>
            </a:r>
            <a:r>
              <a:rPr b="1" lang="fr-FR" sz="3600" spc="-1" strike="noStrike">
                <a:solidFill>
                  <a:srgbClr val="000000"/>
                </a:solidFill>
                <a:latin typeface="Calibri"/>
              </a:rPr>
              <a:t>l’individualisme </a:t>
            </a:r>
            <a:r>
              <a:rPr b="0" lang="fr-FR" sz="3600" spc="-1" strike="noStrike">
                <a:solidFill>
                  <a:srgbClr val="000000"/>
                </a:solidFill>
                <a:latin typeface="Calibri"/>
              </a:rPr>
              <a:t>et à la </a:t>
            </a:r>
            <a:r>
              <a:rPr b="1" lang="fr-FR" sz="3600" spc="-1" strike="noStrike">
                <a:solidFill>
                  <a:srgbClr val="000000"/>
                </a:solidFill>
                <a:latin typeface="Calibri"/>
              </a:rPr>
              <a:t>fragmentation de l'individu </a:t>
            </a:r>
            <a:r>
              <a:rPr b="0" lang="fr-FR" sz="3600" spc="-1" strike="noStrike">
                <a:solidFill>
                  <a:srgbClr val="000000"/>
                </a:solidFill>
                <a:latin typeface="Calibri"/>
              </a:rPr>
              <a:t>: l’identité se fragilise (</a:t>
            </a:r>
            <a:r>
              <a:rPr b="1" lang="fr-FR" sz="3600" spc="-1" strike="noStrike">
                <a:solidFill>
                  <a:srgbClr val="000000"/>
                </a:solidFill>
                <a:latin typeface="Calibri"/>
              </a:rPr>
              <a:t>Brouillage identitaire, </a:t>
            </a:r>
            <a:r>
              <a:rPr b="0" lang="fr-FR" sz="3600" spc="-1" strike="noStrike">
                <a:solidFill>
                  <a:srgbClr val="000000"/>
                </a:solidFill>
                <a:latin typeface="Calibri"/>
              </a:rPr>
              <a:t>Boutinet) , soit une plus grande flexibilité identitaire et une fragmentation de la société (société des tribus)</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1" lang="fr-FR" sz="3600" spc="-1" strike="noStrike">
                <a:solidFill>
                  <a:srgbClr val="000000"/>
                </a:solidFill>
                <a:latin typeface="Calibri"/>
              </a:rPr>
              <a:t>Crise des institutions (</a:t>
            </a:r>
            <a:r>
              <a:rPr b="0" lang="fr-FR" sz="3600" spc="-1" strike="noStrike">
                <a:solidFill>
                  <a:srgbClr val="000000"/>
                </a:solidFill>
                <a:latin typeface="Calibri"/>
              </a:rPr>
              <a:t>panne de la transcendance) </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1" lang="fr-FR" sz="3600" spc="-1" strike="noStrike">
                <a:solidFill>
                  <a:srgbClr val="000000"/>
                </a:solidFill>
                <a:latin typeface="Calibri"/>
              </a:rPr>
              <a:t>L’efficacité </a:t>
            </a:r>
            <a:r>
              <a:rPr b="0" lang="fr-FR" sz="3600" spc="-1" strike="noStrike">
                <a:solidFill>
                  <a:srgbClr val="000000"/>
                </a:solidFill>
                <a:latin typeface="Calibri"/>
              </a:rPr>
              <a:t>remplace la légitimité ; </a:t>
            </a:r>
            <a:r>
              <a:rPr b="1" lang="fr-FR" sz="3600" spc="-1" strike="noStrike">
                <a:solidFill>
                  <a:srgbClr val="000000"/>
                </a:solidFill>
                <a:latin typeface="Calibri"/>
              </a:rPr>
              <a:t>la gestion </a:t>
            </a:r>
            <a:r>
              <a:rPr b="0" lang="fr-FR" sz="3600" spc="-1" strike="noStrike">
                <a:solidFill>
                  <a:srgbClr val="000000"/>
                </a:solidFill>
                <a:latin typeface="Calibri"/>
              </a:rPr>
              <a:t>remplace le politique ; le </a:t>
            </a:r>
            <a:r>
              <a:rPr b="1" lang="fr-FR" sz="3600" spc="-1" strike="noStrike">
                <a:solidFill>
                  <a:srgbClr val="000000"/>
                </a:solidFill>
                <a:latin typeface="Calibri"/>
              </a:rPr>
              <a:t>contrôle </a:t>
            </a:r>
            <a:r>
              <a:rPr b="0" lang="fr-FR" sz="3600" spc="-1" strike="noStrike">
                <a:solidFill>
                  <a:srgbClr val="000000"/>
                </a:solidFill>
                <a:latin typeface="Calibri"/>
              </a:rPr>
              <a:t>remplace l’évaluation</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Des organisations qui prennent des décisions avec de l’information. </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un </a:t>
            </a:r>
            <a:r>
              <a:rPr b="1" lang="fr-FR" sz="3600" spc="-1" strike="noStrike">
                <a:solidFill>
                  <a:srgbClr val="000000"/>
                </a:solidFill>
                <a:latin typeface="Calibri"/>
              </a:rPr>
              <a:t>mode de reproduction sociale </a:t>
            </a:r>
            <a:r>
              <a:rPr b="0" lang="fr-FR" sz="3600" spc="-1" strike="noStrike">
                <a:solidFill>
                  <a:srgbClr val="000000"/>
                </a:solidFill>
                <a:latin typeface="Calibri"/>
              </a:rPr>
              <a:t>d’ensemble, régulée de manière décisionnelle et opérationnelle plutôt que de manière politico-institutionnelle (Michel Freitag).</a:t>
            </a:r>
            <a:endParaRPr b="0" lang="fr-FR" sz="3600" spc="-1" strike="noStrike">
              <a:solidFill>
                <a:srgbClr val="000000"/>
              </a:solidFill>
              <a:latin typeface="Arial"/>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Un contexte mondialisé marqué par la  </a:t>
            </a:r>
            <a:r>
              <a:rPr b="1" lang="fr-FR" sz="3600" spc="-1" strike="noStrike">
                <a:solidFill>
                  <a:srgbClr val="000000"/>
                </a:solidFill>
                <a:latin typeface="Calibri"/>
              </a:rPr>
              <a:t>financiarisation </a:t>
            </a:r>
            <a:r>
              <a:rPr b="0" lang="fr-FR" sz="3600" spc="-1" strike="noStrike">
                <a:solidFill>
                  <a:srgbClr val="000000"/>
                </a:solidFill>
                <a:latin typeface="Calibri"/>
              </a:rPr>
              <a:t>de la société</a:t>
            </a:r>
            <a:endParaRPr b="0" lang="fr-FR" sz="36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1083" name="Picture 2" descr=""/>
          <p:cNvPicPr/>
          <p:nvPr/>
        </p:nvPicPr>
        <p:blipFill>
          <a:blip r:embed="rId1"/>
          <a:stretch/>
        </p:blipFill>
        <p:spPr>
          <a:xfrm>
            <a:off x="7092360" y="36000"/>
            <a:ext cx="1616400" cy="1212120"/>
          </a:xfrm>
          <a:prstGeom prst="rect">
            <a:avLst/>
          </a:prstGeom>
          <a:ln w="0">
            <a:noFill/>
          </a:ln>
        </p:spPr>
      </p:pic>
      <p:sp>
        <p:nvSpPr>
          <p:cNvPr id="1084" name="Flèche à angle droit 3">
            <a:hlinkClick r:id="rId2" action="ppaction://hlinksldjump"/>
          </p:cNvPr>
          <p:cNvSpPr/>
          <p:nvPr/>
        </p:nvSpPr>
        <p:spPr>
          <a:xfrm>
            <a:off x="8244360" y="6165360"/>
            <a:ext cx="464040" cy="359280"/>
          </a:xfrm>
          <a:prstGeom prst="bentUpArrow">
            <a:avLst>
              <a:gd name="adj1" fmla="val 25000"/>
              <a:gd name="adj2" fmla="val 25000"/>
              <a:gd name="adj3" fmla="val 25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5"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RH : Douglas McGregor</a:t>
            </a:r>
            <a:endParaRPr b="0" lang="fr-FR" sz="4400" spc="-1" strike="noStrike">
              <a:solidFill>
                <a:srgbClr val="000000"/>
              </a:solidFill>
              <a:latin typeface="Arial"/>
            </a:endParaRPr>
          </a:p>
        </p:txBody>
      </p:sp>
      <p:sp>
        <p:nvSpPr>
          <p:cNvPr id="1086" name="PlaceHolder 2"/>
          <p:cNvSpPr>
            <a:spLocks noGrp="1"/>
          </p:cNvSpPr>
          <p:nvPr>
            <p:ph/>
          </p:nvPr>
        </p:nvSpPr>
        <p:spPr>
          <a:xfrm>
            <a:off x="324000" y="1484280"/>
            <a:ext cx="8640000" cy="4968000"/>
          </a:xfrm>
          <a:prstGeom prst="rect">
            <a:avLst/>
          </a:prstGeom>
          <a:noFill/>
          <a:ln w="0">
            <a:noFill/>
          </a:ln>
        </p:spPr>
        <p:txBody>
          <a:bodyPr lIns="90000" rIns="90000" tIns="45000" bIns="45000" anchor="t">
            <a:normAutofit fontScale="89999" lnSpcReduction="10000"/>
          </a:bodyPr>
          <a:p>
            <a:pPr marL="343080" indent="-343080">
              <a:lnSpc>
                <a:spcPct val="90000"/>
              </a:lnSpc>
              <a:spcBef>
                <a:spcPts val="641"/>
              </a:spcBef>
              <a:buClr>
                <a:srgbClr val="000000"/>
              </a:buClr>
              <a:buFont typeface="Arial"/>
              <a:buChar char="•"/>
            </a:pPr>
            <a:r>
              <a:rPr b="0" lang="fr-FR" sz="3200" spc="-1" strike="noStrike">
                <a:solidFill>
                  <a:srgbClr val="000000"/>
                </a:solidFill>
                <a:latin typeface="Calibri"/>
              </a:rPr>
              <a:t>Théorie X : l'employé </a:t>
            </a:r>
            <a:endParaRPr b="0" lang="fr-FR" sz="32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Fait tout pour éviter le travail</a:t>
            </a:r>
            <a:endParaRPr b="0" lang="fr-FR" sz="28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A besoin d'être surveillé</a:t>
            </a:r>
            <a:endParaRPr b="0" lang="fr-FR" sz="28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Ne travaille que sous la contrainte</a:t>
            </a:r>
            <a:endParaRPr b="0" lang="fr-FR" sz="28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Cherche à éviter les responsabilités</a:t>
            </a:r>
            <a:endParaRPr b="0" lang="fr-FR" sz="2800" spc="-1" strike="noStrike">
              <a:solidFill>
                <a:srgbClr val="000000"/>
              </a:solidFill>
              <a:latin typeface="Arial"/>
            </a:endParaRPr>
          </a:p>
          <a:p>
            <a:pPr indent="0">
              <a:lnSpc>
                <a:spcPct val="100000"/>
              </a:lnSpc>
              <a:buNone/>
            </a:pPr>
            <a:endParaRPr b="0" lang="fr-FR" sz="2800" spc="-1" strike="noStrike">
              <a:solidFill>
                <a:srgbClr val="000000"/>
              </a:solidFill>
              <a:latin typeface="Arial"/>
            </a:endParaRPr>
          </a:p>
          <a:p>
            <a:pPr marL="343080" indent="-343080">
              <a:lnSpc>
                <a:spcPct val="90000"/>
              </a:lnSpc>
              <a:spcBef>
                <a:spcPts val="641"/>
              </a:spcBef>
              <a:buClr>
                <a:srgbClr val="000000"/>
              </a:buClr>
              <a:buFont typeface="Arial"/>
              <a:buChar char="•"/>
            </a:pPr>
            <a:r>
              <a:rPr b="0" lang="fr-FR" sz="3200" spc="-1" strike="noStrike">
                <a:solidFill>
                  <a:srgbClr val="000000"/>
                </a:solidFill>
                <a:latin typeface="Calibri"/>
              </a:rPr>
              <a:t>Théorie Y :</a:t>
            </a:r>
            <a:endParaRPr b="0" lang="fr-FR" sz="32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Le travail et l'effort sont naturels</a:t>
            </a:r>
            <a:endParaRPr b="0" lang="fr-FR" sz="28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Les travailleurs préfèrent l'autonomie</a:t>
            </a:r>
            <a:endParaRPr b="0" lang="fr-FR" sz="28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Sont motivés à condition d'être associés aux objectifs de leur organisation</a:t>
            </a:r>
            <a:endParaRPr b="0" lang="fr-FR" sz="2800" spc="-1" strike="noStrike">
              <a:solidFill>
                <a:srgbClr val="000000"/>
              </a:solidFill>
              <a:latin typeface="Arial"/>
            </a:endParaRPr>
          </a:p>
          <a:p>
            <a:pPr lvl="1" marL="743040" indent="-285840">
              <a:lnSpc>
                <a:spcPct val="90000"/>
              </a:lnSpc>
              <a:spcBef>
                <a:spcPts val="561"/>
              </a:spcBef>
              <a:buClr>
                <a:srgbClr val="000000"/>
              </a:buClr>
              <a:buFont typeface="Arial"/>
              <a:buAutoNum type="arabicPeriod"/>
            </a:pPr>
            <a:r>
              <a:rPr b="0" lang="fr-FR" sz="2800" spc="-1" strike="noStrike">
                <a:solidFill>
                  <a:srgbClr val="000000"/>
                </a:solidFill>
                <a:latin typeface="Calibri"/>
              </a:rPr>
              <a:t>Recherchent les responsabilités et sont capables de créativité</a:t>
            </a:r>
            <a:endParaRPr b="0" lang="fr-FR" sz="2800" spc="-1" strike="noStrike">
              <a:solidFill>
                <a:srgbClr val="000000"/>
              </a:solidFill>
              <a:latin typeface="Arial"/>
            </a:endParaRPr>
          </a:p>
        </p:txBody>
      </p:sp>
      <p:sp>
        <p:nvSpPr>
          <p:cNvPr id="1087" name="Text Box 4"/>
          <p:cNvSpPr/>
          <p:nvPr/>
        </p:nvSpPr>
        <p:spPr>
          <a:xfrm>
            <a:off x="2771640" y="6308640"/>
            <a:ext cx="5328360" cy="3031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700"/>
              </a:spcBef>
            </a:pPr>
            <a:r>
              <a:rPr b="1" lang="fr-FR" sz="1400" spc="-1" strike="noStrike">
                <a:solidFill>
                  <a:srgbClr val="000000"/>
                </a:solidFill>
                <a:latin typeface="Calibri"/>
                <a:ea typeface="DejaVu Sans"/>
              </a:rPr>
              <a:t>Douglas McGregor, 1960, </a:t>
            </a:r>
            <a:r>
              <a:rPr b="1" i="1" lang="fr-FR" sz="1400" spc="-1" strike="noStrike">
                <a:solidFill>
                  <a:srgbClr val="000000"/>
                </a:solidFill>
                <a:latin typeface="Calibri"/>
                <a:ea typeface="DejaVu Sans"/>
              </a:rPr>
              <a:t>The Human Side of Enterprise</a:t>
            </a:r>
            <a:r>
              <a:rPr b="0" lang="fr-FR" sz="1400" spc="-1" strike="noStrike">
                <a:solidFill>
                  <a:srgbClr val="000000"/>
                </a:solidFill>
                <a:latin typeface="Calibri"/>
                <a:ea typeface="DejaVu Sans"/>
              </a:rPr>
              <a:t> </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childTnLst>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1086">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1086">
                                            <p:txEl>
                                              <p:pRg st="1" end="1"/>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1086">
                                            <p:txEl>
                                              <p:pRg st="2" end="2"/>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1086">
                                            <p:txEl>
                                              <p:pRg st="3" end="3"/>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1">
                                  <p:stCondLst>
                                    <p:cond delay="0"/>
                                  </p:stCondLst>
                                  <p:childTnLst>
                                    <p:set>
                                      <p:cBhvr>
                                        <p:cTn id="186" dur="1" fill="hold">
                                          <p:stCondLst>
                                            <p:cond delay="0"/>
                                          </p:stCondLst>
                                        </p:cTn>
                                        <p:tgtEl>
                                          <p:spTgt spid="1086">
                                            <p:txEl>
                                              <p:pRg st="4" end="4"/>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
                                  <p:stCondLst>
                                    <p:cond delay="0"/>
                                  </p:stCondLst>
                                  <p:childTnLst>
                                    <p:set>
                                      <p:cBhvr>
                                        <p:cTn id="190" dur="1" fill="hold">
                                          <p:stCondLst>
                                            <p:cond delay="0"/>
                                          </p:stCondLst>
                                        </p:cTn>
                                        <p:tgtEl>
                                          <p:spTgt spid="1086">
                                            <p:txEl>
                                              <p:pRg st="6" end="6"/>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1086">
                                            <p:txEl>
                                              <p:pRg st="7" end="7"/>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1086">
                                            <p:txEl>
                                              <p:pRg st="8" end="8"/>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
                                  <p:stCondLst>
                                    <p:cond delay="0"/>
                                  </p:stCondLst>
                                  <p:childTnLst>
                                    <p:set>
                                      <p:cBhvr>
                                        <p:cTn id="202" dur="1" fill="hold">
                                          <p:stCondLst>
                                            <p:cond delay="0"/>
                                          </p:stCondLst>
                                        </p:cTn>
                                        <p:tgtEl>
                                          <p:spTgt spid="1086">
                                            <p:txEl>
                                              <p:pRg st="9" end="9"/>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nodeType="clickEffect" fill="hold" presetClass="entr" presetID="1">
                                  <p:stCondLst>
                                    <p:cond delay="0"/>
                                  </p:stCondLst>
                                  <p:childTnLst>
                                    <p:set>
                                      <p:cBhvr>
                                        <p:cTn id="206" dur="1" fill="hold">
                                          <p:stCondLst>
                                            <p:cond delay="0"/>
                                          </p:stCondLst>
                                        </p:cTn>
                                        <p:tgtEl>
                                          <p:spTgt spid="1086">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81111"/>
          </a:bodyPr>
          <a:p>
            <a:pPr indent="0" algn="ctr">
              <a:lnSpc>
                <a:spcPct val="100000"/>
              </a:lnSpc>
              <a:buNone/>
            </a:pPr>
            <a:r>
              <a:rPr b="1" lang="fr-FR" sz="2800" spc="-1" strike="noStrike">
                <a:solidFill>
                  <a:srgbClr val="000000"/>
                </a:solidFill>
                <a:latin typeface="Calibri"/>
              </a:rPr>
              <a:t>Guide pour mieux accompagner des jeunes dans des parcours d’insertion sociale et professionnelle</a:t>
            </a:r>
            <a:br>
              <a:rPr sz="2800"/>
            </a:br>
            <a:endParaRPr b="0" lang="fr-FR" sz="2800" spc="-1" strike="noStrike">
              <a:solidFill>
                <a:srgbClr val="000000"/>
              </a:solidFill>
              <a:latin typeface="Arial"/>
            </a:endParaRPr>
          </a:p>
        </p:txBody>
      </p:sp>
      <p:sp>
        <p:nvSpPr>
          <p:cNvPr id="1089" name="PlaceHolder 2"/>
          <p:cNvSpPr>
            <a:spLocks noGrp="1"/>
          </p:cNvSpPr>
          <p:nvPr>
            <p:ph/>
          </p:nvPr>
        </p:nvSpPr>
        <p:spPr>
          <a:xfrm>
            <a:off x="467640" y="1268640"/>
            <a:ext cx="8228880" cy="5184000"/>
          </a:xfrm>
          <a:prstGeom prst="rect">
            <a:avLst/>
          </a:prstGeom>
          <a:noFill/>
          <a:ln w="0">
            <a:noFill/>
          </a:ln>
        </p:spPr>
        <p:txBody>
          <a:bodyPr lIns="90000" rIns="90000" tIns="45000" bIns="45000" anchor="t">
            <a:normAutofit fontScale="21111" lnSpcReduction="10000"/>
          </a:bodyPr>
          <a:p>
            <a:pPr indent="0">
              <a:lnSpc>
                <a:spcPct val="100000"/>
              </a:lnSpc>
              <a:spcBef>
                <a:spcPts val="1480"/>
              </a:spcBef>
              <a:buNone/>
              <a:tabLst>
                <a:tab algn="l" pos="0"/>
              </a:tabLst>
            </a:pPr>
            <a:r>
              <a:rPr b="0" i="1" lang="fr-FR" sz="7400" spc="-1" strike="noStrike">
                <a:solidFill>
                  <a:srgbClr val="000000"/>
                </a:solidFill>
                <a:latin typeface="Calibri"/>
              </a:rPr>
              <a:t> </a:t>
            </a:r>
            <a:endParaRPr b="0" lang="fr-FR" sz="7400" spc="-1" strike="noStrike">
              <a:solidFill>
                <a:srgbClr val="000000"/>
              </a:solidFill>
              <a:latin typeface="Arial"/>
            </a:endParaRPr>
          </a:p>
          <a:p>
            <a:pPr indent="0" algn="ctr">
              <a:lnSpc>
                <a:spcPct val="100000"/>
              </a:lnSpc>
              <a:spcBef>
                <a:spcPts val="1599"/>
              </a:spcBef>
              <a:buNone/>
              <a:tabLst>
                <a:tab algn="l" pos="0"/>
              </a:tabLst>
            </a:pPr>
            <a:r>
              <a:rPr b="0" i="1" lang="fr-FR" sz="8000" spc="-1" strike="noStrike">
                <a:solidFill>
                  <a:srgbClr val="000000"/>
                </a:solidFill>
                <a:latin typeface="Calibri"/>
              </a:rPr>
              <a:t>Écouter, diagnostiquer pour orienter le public jeune vers l'emploi</a:t>
            </a:r>
            <a:endParaRPr b="0" lang="fr-FR" sz="8000" spc="-1" strike="noStrike">
              <a:solidFill>
                <a:srgbClr val="000000"/>
              </a:solidFill>
              <a:latin typeface="Arial"/>
            </a:endParaRPr>
          </a:p>
          <a:p>
            <a:pPr indent="0">
              <a:lnSpc>
                <a:spcPct val="100000"/>
              </a:lnSpc>
              <a:spcBef>
                <a:spcPts val="1480"/>
              </a:spcBef>
              <a:buNone/>
              <a:tabLst>
                <a:tab algn="l" pos="0"/>
              </a:tabLst>
            </a:pPr>
            <a:endParaRPr b="0" lang="fr-FR" sz="7400" spc="-1" strike="noStrike">
              <a:solidFill>
                <a:srgbClr val="000000"/>
              </a:solidFill>
              <a:latin typeface="Arial"/>
            </a:endParaRPr>
          </a:p>
          <a:p>
            <a:pPr marL="343080" indent="-343080">
              <a:lnSpc>
                <a:spcPct val="100000"/>
              </a:lnSpc>
              <a:spcBef>
                <a:spcPts val="1480"/>
              </a:spcBef>
              <a:buClr>
                <a:srgbClr val="000000"/>
              </a:buClr>
              <a:buFont typeface="Wingdings" charset="2"/>
              <a:buChar char=""/>
              <a:tabLst>
                <a:tab algn="l" pos="0"/>
              </a:tabLst>
            </a:pPr>
            <a:r>
              <a:rPr b="0" lang="fr-FR" sz="7400" spc="-1" strike="noStrike">
                <a:solidFill>
                  <a:srgbClr val="000000"/>
                </a:solidFill>
                <a:latin typeface="Calibri"/>
              </a:rPr>
              <a:t>L'accompagnement socio-professionnel des jeunes en situation de recherche d'emploi s'inscrit et se pratique en référence à cadre  institutionnel qui médiatise la relation avec la personne accompagnée. Cette référence à l'institution doit être rappelée, précisée, faire l'objet d'une clarification à partir des représentations et des attentes exprimées par le jeune.</a:t>
            </a:r>
            <a:endParaRPr b="0" lang="fr-FR" sz="7400" spc="-1" strike="noStrike">
              <a:solidFill>
                <a:srgbClr val="000000"/>
              </a:solidFill>
              <a:latin typeface="Arial"/>
            </a:endParaRPr>
          </a:p>
          <a:p>
            <a:pPr indent="0">
              <a:lnSpc>
                <a:spcPct val="100000"/>
              </a:lnSpc>
              <a:spcBef>
                <a:spcPts val="1480"/>
              </a:spcBef>
              <a:buNone/>
              <a:tabLst>
                <a:tab algn="l" pos="0"/>
              </a:tabLst>
            </a:pPr>
            <a:endParaRPr b="0" lang="fr-FR" sz="7400" spc="-1" strike="noStrike">
              <a:solidFill>
                <a:srgbClr val="000000"/>
              </a:solidFill>
              <a:latin typeface="Arial"/>
            </a:endParaRPr>
          </a:p>
          <a:p>
            <a:pPr marL="343080" indent="-343080">
              <a:lnSpc>
                <a:spcPct val="100000"/>
              </a:lnSpc>
              <a:spcBef>
                <a:spcPts val="1480"/>
              </a:spcBef>
              <a:buClr>
                <a:srgbClr val="000000"/>
              </a:buClr>
              <a:buFont typeface="Wingdings" charset="2"/>
              <a:buChar char=""/>
              <a:tabLst>
                <a:tab algn="l" pos="0"/>
              </a:tabLst>
            </a:pPr>
            <a:r>
              <a:rPr b="0" lang="fr-FR" sz="7400" spc="-1" strike="noStrike">
                <a:solidFill>
                  <a:srgbClr val="000000"/>
                </a:solidFill>
                <a:latin typeface="Calibri"/>
              </a:rPr>
              <a:t>Accompagner le jeune suppose une variété de posture et de rôles joués par le conseiller. Il n'existe pas de posture « chimiquement pure » mais des postures mixtes (postures formalisées dans la palette enrichie des attitudes de Porter qui montre des attitudes allant  de l'écoute active, à des positions plus confrontantes, stimulantes). Le conseiller dans sa pratiques doit repérer et  prendre conscience des postures qu'il mobilise dans sa relation avec le jeune et que le jeune lui fait aussi adopter, les faire évoluer en fonction de ce qu'il perçoit des besoins et attitudes du jeune (niveau d'autonomie du jeune, besoin de soutien, de conseils, de compréhension, de recherche de solutions ...)</a:t>
            </a:r>
            <a:endParaRPr b="0" lang="fr-FR" sz="7400" spc="-1" strike="noStrike">
              <a:solidFill>
                <a:srgbClr val="000000"/>
              </a:solidFill>
              <a:latin typeface="Arial"/>
            </a:endParaRPr>
          </a:p>
          <a:p>
            <a:pPr indent="0">
              <a:lnSpc>
                <a:spcPct val="100000"/>
              </a:lnSpc>
              <a:spcBef>
                <a:spcPts val="1480"/>
              </a:spcBef>
              <a:buNone/>
              <a:tabLst>
                <a:tab algn="l" pos="0"/>
              </a:tabLst>
            </a:pPr>
            <a:endParaRPr b="0" lang="fr-FR" sz="74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 </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0"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Guide pour mieux accompagner des jeunes dans des parcours d’insertion sociale et professionnelle</a:t>
            </a:r>
            <a:endParaRPr b="0" lang="fr-FR" sz="2000" spc="-1" strike="noStrike">
              <a:solidFill>
                <a:srgbClr val="000000"/>
              </a:solidFill>
              <a:latin typeface="Arial"/>
            </a:endParaRPr>
          </a:p>
        </p:txBody>
      </p:sp>
      <p:sp>
        <p:nvSpPr>
          <p:cNvPr id="1091"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indent="0">
              <a:lnSpc>
                <a:spcPct val="100000"/>
              </a:lnSpc>
              <a:spcBef>
                <a:spcPts val="479"/>
              </a:spcBef>
              <a:buNone/>
            </a:pP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Accompagner suppose une éthique de l'autonomie, qui doit orienter et donner sens à la pratique de l'accompagnement. Cette référence centrale n'hypostasie pas un sujet indépendant, auto-suffisant, mais comprend l'hétéronomie, l'interdépendance humaine . Plus qu'un état elle désigne un processus d'autorisation visant à rendre le sujet le plus auteur  possible de ses choix.  En ce sens accompagner suppose une obligation de moyens et non une obligation de résultat (qui risquerait d'entraver la part d'autonomie du sujet accompagné)</a:t>
            </a: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a:p>
            <a:pPr indent="0">
              <a:lnSpc>
                <a:spcPct val="100000"/>
              </a:lnSpc>
              <a:spcBef>
                <a:spcPts val="479"/>
              </a:spcBef>
              <a:buNone/>
            </a:pP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PlaceHolder 1"/>
          <p:cNvSpPr>
            <a:spLocks noGrp="1"/>
          </p:cNvSpPr>
          <p:nvPr>
            <p:ph type="title"/>
          </p:nvPr>
        </p:nvSpPr>
        <p:spPr>
          <a:xfrm>
            <a:off x="457200" y="274680"/>
            <a:ext cx="8228880" cy="633240"/>
          </a:xfrm>
          <a:prstGeom prst="rect">
            <a:avLst/>
          </a:prstGeom>
          <a:noFill/>
          <a:ln w="0">
            <a:noFill/>
          </a:ln>
        </p:spPr>
        <p:txBody>
          <a:bodyPr lIns="90000" rIns="90000" tIns="45000" bIns="45000" anchor="ctr">
            <a:noAutofit/>
          </a:bodyPr>
          <a:p>
            <a:pPr indent="0" algn="ctr">
              <a:lnSpc>
                <a:spcPct val="100000"/>
              </a:lnSpc>
              <a:buNone/>
            </a:pPr>
            <a:r>
              <a:rPr b="1" lang="fr-FR" sz="2000" spc="-1" strike="noStrike">
                <a:solidFill>
                  <a:srgbClr val="000000"/>
                </a:solidFill>
                <a:latin typeface="Calibri"/>
              </a:rPr>
              <a:t>Guide pour mieux accompagner des jeunes dans des parcours d’insertion sociale et professionnelle</a:t>
            </a:r>
            <a:endParaRPr b="0" lang="fr-FR" sz="2000" spc="-1" strike="noStrike">
              <a:solidFill>
                <a:srgbClr val="000000"/>
              </a:solidFill>
              <a:latin typeface="Arial"/>
            </a:endParaRPr>
          </a:p>
        </p:txBody>
      </p:sp>
      <p:sp>
        <p:nvSpPr>
          <p:cNvPr id="1093"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46666" lnSpcReduction="20000"/>
          </a:bodyPr>
          <a:p>
            <a:pPr marL="343080" indent="-343080">
              <a:lnSpc>
                <a:spcPct val="100000"/>
              </a:lnSpc>
              <a:spcBef>
                <a:spcPts val="760"/>
              </a:spcBef>
              <a:buClr>
                <a:srgbClr val="000000"/>
              </a:buClr>
              <a:buFont typeface="Wingdings" charset="2"/>
              <a:buChar char=""/>
            </a:pPr>
            <a:r>
              <a:rPr b="0" lang="fr-FR" sz="3800" spc="-1" strike="noStrike">
                <a:solidFill>
                  <a:srgbClr val="000000"/>
                </a:solidFill>
                <a:latin typeface="Calibri"/>
              </a:rPr>
              <a:t>Développer sa professionnalité en tant qu'accompagnant suppose de s'interroger et de travailler la question des relations interpersonnelles, d'élucider le sens donné à la relation à l'autre, d'identifier le type de lien inconscient proposé à l'autre (analyse de la dimension transférentielle inhérente à la relation d'aide)</a:t>
            </a:r>
            <a:endParaRPr b="0" lang="fr-FR" sz="3800" spc="-1" strike="noStrike">
              <a:solidFill>
                <a:srgbClr val="000000"/>
              </a:solidFill>
              <a:latin typeface="Arial"/>
            </a:endParaRPr>
          </a:p>
          <a:p>
            <a:pPr indent="0">
              <a:lnSpc>
                <a:spcPct val="100000"/>
              </a:lnSpc>
              <a:spcBef>
                <a:spcPts val="760"/>
              </a:spcBef>
              <a:buNone/>
            </a:pPr>
            <a:endParaRPr b="0" lang="fr-FR" sz="3800" spc="-1" strike="noStrike">
              <a:solidFill>
                <a:srgbClr val="000000"/>
              </a:solidFill>
              <a:latin typeface="Arial"/>
            </a:endParaRPr>
          </a:p>
          <a:p>
            <a:pPr marL="343080" indent="-343080">
              <a:lnSpc>
                <a:spcPct val="100000"/>
              </a:lnSpc>
              <a:spcBef>
                <a:spcPts val="760"/>
              </a:spcBef>
              <a:buClr>
                <a:srgbClr val="000000"/>
              </a:buClr>
              <a:buFont typeface="Wingdings" charset="2"/>
              <a:buChar char=""/>
            </a:pPr>
            <a:r>
              <a:rPr b="0" lang="fr-FR" sz="3800" spc="-1" strike="noStrike">
                <a:solidFill>
                  <a:srgbClr val="000000"/>
                </a:solidFill>
                <a:latin typeface="Calibri"/>
              </a:rPr>
              <a:t>Renforcer sa professionnalité en tant qu'accompagnant  suppose également d'inscrire son travail dans le cadre d'une pratique réflexive où l'expérience de travail vécu doit faire l'objet d'un partage avec ses collègues, d'une analyse collective visant à produire de la connaissance (à l'exemple du travail visé dans le cadre d'un groupe d'analyse des pratiques.</a:t>
            </a:r>
            <a:endParaRPr b="0" lang="fr-FR" sz="3800" spc="-1" strike="noStrike">
              <a:solidFill>
                <a:srgbClr val="000000"/>
              </a:solidFill>
              <a:latin typeface="Arial"/>
            </a:endParaRPr>
          </a:p>
          <a:p>
            <a:pPr indent="0">
              <a:lnSpc>
                <a:spcPct val="100000"/>
              </a:lnSpc>
              <a:spcBef>
                <a:spcPts val="760"/>
              </a:spcBef>
              <a:buNone/>
            </a:pPr>
            <a:endParaRPr b="0" lang="fr-FR" sz="3800" spc="-1" strike="noStrike">
              <a:solidFill>
                <a:srgbClr val="000000"/>
              </a:solidFill>
              <a:latin typeface="Arial"/>
            </a:endParaRPr>
          </a:p>
          <a:p>
            <a:pPr marL="343080" indent="-343080">
              <a:lnSpc>
                <a:spcPct val="100000"/>
              </a:lnSpc>
              <a:spcBef>
                <a:spcPts val="760"/>
              </a:spcBef>
              <a:buClr>
                <a:srgbClr val="000000"/>
              </a:buClr>
              <a:buFont typeface="Wingdings" charset="2"/>
              <a:buChar char=""/>
            </a:pPr>
            <a:r>
              <a:rPr b="0" lang="fr-FR" sz="3800" spc="-1" strike="noStrike">
                <a:solidFill>
                  <a:srgbClr val="000000"/>
                </a:solidFill>
                <a:latin typeface="Calibri"/>
              </a:rPr>
              <a:t>Les pratiques d'accompagnement socio-professionnelles ne peuvent se modéliser à partir d'un seul savoir théorique qu'il s'agirait d'appliquer dans la pratique. Pratiques complexes parce qu'elles  impliquent différentes dimensions. Elles doivent intégrer une vision multiréférentielle des situations, qui porte à la fois sur ses dimensions individuelles, inter-individuelles, groupales, organisationnelles et institutionnelles (ainsi que les représente  la grille d'analyse multiréférentielle de Jacques Ardoino)</a:t>
            </a:r>
            <a:endParaRPr b="0" lang="fr-FR" sz="3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4"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Guide pour mieux accompagner des jeunes dans des parcours d’insertion sociale et professionnelle</a:t>
            </a:r>
            <a:endParaRPr b="0" lang="fr-FR" sz="2000" spc="-1" strike="noStrike">
              <a:solidFill>
                <a:srgbClr val="000000"/>
              </a:solidFill>
              <a:latin typeface="Arial"/>
            </a:endParaRPr>
          </a:p>
        </p:txBody>
      </p:sp>
      <p:sp>
        <p:nvSpPr>
          <p:cNvPr id="1095"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a:bodyPr>
          <a:p>
            <a:pPr indent="0" algn="just">
              <a:lnSpc>
                <a:spcPct val="100000"/>
              </a:lnSpc>
              <a:spcBef>
                <a:spcPts val="641"/>
              </a:spcBef>
              <a:buNone/>
            </a:pPr>
            <a:endParaRPr b="0" lang="fr-FR" sz="3200" spc="-1" strike="noStrike">
              <a:solidFill>
                <a:srgbClr val="000000"/>
              </a:solidFill>
              <a:latin typeface="Arial"/>
            </a:endParaRPr>
          </a:p>
          <a:p>
            <a:pPr marL="343080" indent="-343080" algn="just">
              <a:lnSpc>
                <a:spcPct val="100000"/>
              </a:lnSpc>
              <a:spcBef>
                <a:spcPts val="519"/>
              </a:spcBef>
              <a:buClr>
                <a:srgbClr val="000000"/>
              </a:buClr>
              <a:buFont typeface="Wingdings" charset="2"/>
              <a:buChar char=""/>
            </a:pPr>
            <a:r>
              <a:rPr b="0" lang="fr-FR" sz="2600" spc="-1" strike="noStrike">
                <a:solidFill>
                  <a:srgbClr val="000000"/>
                </a:solidFill>
                <a:latin typeface="Calibri"/>
              </a:rPr>
              <a:t>A contrario de pratiques incluant une forte dimension technique, ce travail essentiellement humain suppose une approche ouverte à la créativité . Il invite en ce sens à « faire des trouvailles » (Dejours) , nécessite une part d'expérimentation qui font de chaque accompagnement une pratique singulière, unique.</a:t>
            </a:r>
            <a:endParaRPr b="0" lang="fr-FR" sz="26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PlaceHolder 1"/>
          <p:cNvSpPr>
            <a:spLocks noGrp="1"/>
          </p:cNvSpPr>
          <p:nvPr>
            <p:ph type="title"/>
          </p:nvPr>
        </p:nvSpPr>
        <p:spPr>
          <a:xfrm>
            <a:off x="457200" y="274680"/>
            <a:ext cx="8228880" cy="705240"/>
          </a:xfrm>
          <a:prstGeom prst="rect">
            <a:avLst/>
          </a:prstGeom>
          <a:noFill/>
          <a:ln w="0">
            <a:noFill/>
          </a:ln>
        </p:spPr>
        <p:txBody>
          <a:bodyPr lIns="90000" rIns="90000" tIns="45000" bIns="45000" anchor="ctr">
            <a:normAutofit fontScale="93333"/>
          </a:bodyPr>
          <a:p>
            <a:pPr indent="0" algn="ctr">
              <a:lnSpc>
                <a:spcPct val="100000"/>
              </a:lnSpc>
              <a:buNone/>
            </a:pPr>
            <a:r>
              <a:rPr b="0" lang="fr-FR" sz="4400" spc="-1" strike="noStrike">
                <a:solidFill>
                  <a:srgbClr val="000000"/>
                </a:solidFill>
                <a:latin typeface="Calibri"/>
              </a:rPr>
              <a:t>Chiffres de l’emploi</a:t>
            </a:r>
            <a:endParaRPr b="0" lang="fr-FR" sz="4400" spc="-1" strike="noStrike">
              <a:solidFill>
                <a:srgbClr val="000000"/>
              </a:solidFill>
              <a:latin typeface="Arial"/>
            </a:endParaRPr>
          </a:p>
        </p:txBody>
      </p:sp>
      <p:sp>
        <p:nvSpPr>
          <p:cNvPr id="815"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81111"/>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En 2016, 29,2 millions de personnes ont un travail et 2,8 millions sont au chômage au sens du BIT</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Le chômage s’établit en moyenne à 9,6 % des actifs en 2016</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 actif occupé sur deux est ouvrier ou employé</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Le secteur tertiaire regroupe trois quarts des emplois</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 </a:t>
            </a:r>
            <a:r>
              <a:rPr b="0" lang="fr-FR" sz="3200" spc="-1" strike="noStrike">
                <a:solidFill>
                  <a:srgbClr val="000000"/>
                </a:solidFill>
                <a:latin typeface="Calibri"/>
              </a:rPr>
              <a:t>18,4 % des emplois sont occupés à temps partiel</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En 2015, 28,4 millions de personnes âgées de 15 à 64 ans (71,5% de cette tranche d’âge) sont actives. Parmi elles, 25,5 millions ont un emploi. </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6"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Guide pour mieux accompagner des jeunes dans des parcours d’insertion sociale et professionnelle</a:t>
            </a:r>
            <a:endParaRPr b="0" lang="fr-FR" sz="2000" spc="-1" strike="noStrike">
              <a:solidFill>
                <a:srgbClr val="000000"/>
              </a:solidFill>
              <a:latin typeface="Arial"/>
            </a:endParaRPr>
          </a:p>
        </p:txBody>
      </p:sp>
      <p:sp>
        <p:nvSpPr>
          <p:cNvPr id="1097"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15000"/>
          </a:bodyPr>
          <a:p>
            <a:pPr marL="343080" indent="-343080">
              <a:lnSpc>
                <a:spcPct val="100000"/>
              </a:lnSpc>
              <a:spcBef>
                <a:spcPts val="1919"/>
              </a:spcBef>
              <a:buClr>
                <a:srgbClr val="000000"/>
              </a:buClr>
              <a:buFont typeface="Wingdings" charset="2"/>
              <a:buChar char=""/>
            </a:pPr>
            <a:r>
              <a:rPr b="0" lang="fr-FR" sz="9600" spc="-1" strike="noStrike">
                <a:solidFill>
                  <a:srgbClr val="000000"/>
                </a:solidFill>
                <a:latin typeface="Calibri"/>
              </a:rPr>
              <a:t>Les pratiques d'accompagnement s'inscrivent souvent dans le cadre d'une relation interpersonnelle (travail en face à face avec une personne) Elles ne doivent pas nous faire oublier l'intérêt de recourir à des pratiques de groupes, dont la dynamique constitue un ressort essentiel pour la mobilisation des personnes.</a:t>
            </a:r>
            <a:endParaRPr b="0" lang="fr-FR" sz="9600" spc="-1" strike="noStrike">
              <a:solidFill>
                <a:srgbClr val="000000"/>
              </a:solidFill>
              <a:latin typeface="Arial"/>
            </a:endParaRPr>
          </a:p>
          <a:p>
            <a:pPr indent="0">
              <a:lnSpc>
                <a:spcPct val="100000"/>
              </a:lnSpc>
              <a:spcBef>
                <a:spcPts val="1919"/>
              </a:spcBef>
              <a:buNone/>
            </a:pPr>
            <a:endParaRPr b="0" lang="fr-FR" sz="9600" spc="-1" strike="noStrike">
              <a:solidFill>
                <a:srgbClr val="000000"/>
              </a:solidFill>
              <a:latin typeface="Arial"/>
            </a:endParaRPr>
          </a:p>
          <a:p>
            <a:pPr marL="343080" indent="-343080">
              <a:lnSpc>
                <a:spcPct val="100000"/>
              </a:lnSpc>
              <a:spcBef>
                <a:spcPts val="1919"/>
              </a:spcBef>
              <a:buClr>
                <a:srgbClr val="000000"/>
              </a:buClr>
              <a:buFont typeface="Wingdings" charset="2"/>
              <a:buChar char=""/>
            </a:pPr>
            <a:r>
              <a:rPr b="0" lang="fr-FR" sz="9600" spc="-1" strike="noStrike">
                <a:solidFill>
                  <a:srgbClr val="000000"/>
                </a:solidFill>
                <a:latin typeface="Calibri"/>
              </a:rPr>
              <a:t>Les pratiques d'accompagnement visent à rendre le jeune acteur de son projet. Cette finalité doit orienter l'action du conseillers et nous prévenir contre la  tentation de penser la situation et d'agir à sa place. Conseiller une personne c'est ainsi que  nous invite à le penser Alexandre Lhotellier « tenir conseil pour délibérer ensemble » plutôt que donner des conseils.</a:t>
            </a:r>
            <a:endParaRPr b="0" lang="fr-FR" sz="9600" spc="-1" strike="noStrike">
              <a:solidFill>
                <a:srgbClr val="000000"/>
              </a:solidFill>
              <a:latin typeface="Arial"/>
            </a:endParaRPr>
          </a:p>
          <a:p>
            <a:pPr indent="0">
              <a:lnSpc>
                <a:spcPct val="100000"/>
              </a:lnSpc>
              <a:spcBef>
                <a:spcPts val="1919"/>
              </a:spcBef>
              <a:buNone/>
            </a:pPr>
            <a:endParaRPr b="0" lang="fr-FR" sz="9600" spc="-1" strike="noStrike">
              <a:solidFill>
                <a:srgbClr val="000000"/>
              </a:solidFill>
              <a:latin typeface="Arial"/>
            </a:endParaRPr>
          </a:p>
          <a:p>
            <a:pPr indent="0">
              <a:lnSpc>
                <a:spcPct val="100000"/>
              </a:lnSpc>
              <a:spcBef>
                <a:spcPts val="1919"/>
              </a:spcBef>
              <a:buNone/>
              <a:tabLst>
                <a:tab algn="l" pos="0"/>
              </a:tabLst>
            </a:pPr>
            <a:r>
              <a:rPr b="0" lang="fr-FR" sz="9600" spc="-1" strike="noStrike">
                <a:solidFill>
                  <a:srgbClr val="000000"/>
                </a:solidFill>
                <a:latin typeface="Calibri"/>
              </a:rPr>
              <a:t> </a:t>
            </a:r>
            <a:endParaRPr b="0" lang="fr-FR" sz="9600" spc="-1" strike="noStrike">
              <a:solidFill>
                <a:srgbClr val="000000"/>
              </a:solidFill>
              <a:latin typeface="Arial"/>
            </a:endParaRPr>
          </a:p>
          <a:p>
            <a:pPr indent="0">
              <a:lnSpc>
                <a:spcPct val="100000"/>
              </a:lnSpc>
              <a:spcBef>
                <a:spcPts val="1919"/>
              </a:spcBef>
              <a:buNone/>
              <a:tabLst>
                <a:tab algn="l" pos="0"/>
              </a:tabLst>
            </a:pPr>
            <a:endParaRPr b="0" lang="fr-FR" sz="96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 </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 </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 </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8" name="PlaceHolder 1"/>
          <p:cNvSpPr>
            <a:spLocks noGrp="1"/>
          </p:cNvSpPr>
          <p:nvPr>
            <p:ph type="title"/>
          </p:nvPr>
        </p:nvSpPr>
        <p:spPr>
          <a:xfrm>
            <a:off x="539640" y="188640"/>
            <a:ext cx="82288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Guide pour mieux accompagner des jeunes dans des parcours d’insertion sociale et professionnelle</a:t>
            </a:r>
            <a:endParaRPr b="0" lang="fr-FR" sz="2000" spc="-1" strike="noStrike">
              <a:solidFill>
                <a:srgbClr val="000000"/>
              </a:solidFill>
              <a:latin typeface="Arial"/>
            </a:endParaRPr>
          </a:p>
        </p:txBody>
      </p:sp>
      <p:sp>
        <p:nvSpPr>
          <p:cNvPr id="1099"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40000"/>
          </a:bodyPr>
          <a:p>
            <a:pPr marL="343080" indent="-343080">
              <a:lnSpc>
                <a:spcPct val="100000"/>
              </a:lnSpc>
              <a:spcBef>
                <a:spcPts val="760"/>
              </a:spcBef>
              <a:buClr>
                <a:srgbClr val="000000"/>
              </a:buClr>
              <a:buFont typeface="Wingdings" charset="2"/>
              <a:buChar char=""/>
            </a:pPr>
            <a:r>
              <a:rPr b="0" lang="fr-FR" sz="3800" spc="-1" strike="noStrike">
                <a:solidFill>
                  <a:srgbClr val="000000"/>
                </a:solidFill>
                <a:latin typeface="Calibri"/>
              </a:rPr>
              <a:t>L'écoute active, l'approche humaniste centrée sur les personnes (plutôt que sur leurs problèmes) constitue une référence théorique et une pratique insuffisamment utilisée dans les pratiques sociales. La pratique de l'écoute active favorise le processus d'autorisation et d'autonomisation des personnes.</a:t>
            </a:r>
            <a:endParaRPr b="0" lang="fr-FR" sz="3800" spc="-1" strike="noStrike">
              <a:solidFill>
                <a:srgbClr val="000000"/>
              </a:solidFill>
              <a:latin typeface="Arial"/>
            </a:endParaRPr>
          </a:p>
          <a:p>
            <a:pPr indent="0">
              <a:lnSpc>
                <a:spcPct val="100000"/>
              </a:lnSpc>
              <a:spcBef>
                <a:spcPts val="760"/>
              </a:spcBef>
              <a:buNone/>
            </a:pPr>
            <a:endParaRPr b="0" lang="fr-FR" sz="3800" spc="-1" strike="noStrike">
              <a:solidFill>
                <a:srgbClr val="000000"/>
              </a:solidFill>
              <a:latin typeface="Arial"/>
            </a:endParaRPr>
          </a:p>
          <a:p>
            <a:pPr marL="343080" indent="-343080">
              <a:lnSpc>
                <a:spcPct val="100000"/>
              </a:lnSpc>
              <a:spcBef>
                <a:spcPts val="760"/>
              </a:spcBef>
              <a:buClr>
                <a:srgbClr val="000000"/>
              </a:buClr>
              <a:buFont typeface="Wingdings" charset="2"/>
              <a:buChar char=""/>
            </a:pPr>
            <a:r>
              <a:rPr b="0" lang="fr-FR" sz="3800" spc="-1" strike="noStrike">
                <a:solidFill>
                  <a:srgbClr val="000000"/>
                </a:solidFill>
                <a:latin typeface="Calibri"/>
              </a:rPr>
              <a:t>Dans le cadre d'une démarche inspirée par l'activation du développement vocationnel et personnel (ADVP), la construction du projet professionnel implique d'aider le jeune à mieux se représenter son identité personnelle  et réciproquement à mieux se représenter son environnement pour mieux construire son identité. le projet professionnel naissant de la rencontre entre ce qu'il perçoit de son identité personnelle / image de soi et sa projection dans un environnement professionnel.</a:t>
            </a:r>
            <a:endParaRPr b="0" lang="fr-FR" sz="3800" spc="-1" strike="noStrike">
              <a:solidFill>
                <a:srgbClr val="000000"/>
              </a:solidFill>
              <a:latin typeface="Arial"/>
            </a:endParaRPr>
          </a:p>
          <a:p>
            <a:pPr indent="0">
              <a:lnSpc>
                <a:spcPct val="100000"/>
              </a:lnSpc>
              <a:spcBef>
                <a:spcPts val="760"/>
              </a:spcBef>
              <a:buNone/>
            </a:pPr>
            <a:endParaRPr b="0" lang="fr-FR" sz="3800" spc="-1" strike="noStrike">
              <a:solidFill>
                <a:srgbClr val="000000"/>
              </a:solidFill>
              <a:latin typeface="Arial"/>
            </a:endParaRPr>
          </a:p>
          <a:p>
            <a:pPr indent="0">
              <a:lnSpc>
                <a:spcPct val="100000"/>
              </a:lnSpc>
              <a:spcBef>
                <a:spcPts val="760"/>
              </a:spcBef>
              <a:buNone/>
            </a:pPr>
            <a:endParaRPr b="0" lang="fr-FR" sz="3800" spc="-1" strike="noStrike">
              <a:solidFill>
                <a:srgbClr val="000000"/>
              </a:solidFill>
              <a:latin typeface="Arial"/>
            </a:endParaRPr>
          </a:p>
          <a:p>
            <a:pPr marL="343080" indent="-343080">
              <a:lnSpc>
                <a:spcPct val="100000"/>
              </a:lnSpc>
              <a:spcBef>
                <a:spcPts val="760"/>
              </a:spcBef>
              <a:buClr>
                <a:srgbClr val="000000"/>
              </a:buClr>
              <a:buFont typeface="Wingdings" charset="2"/>
              <a:buChar char=""/>
            </a:pPr>
            <a:r>
              <a:rPr b="0" lang="fr-FR" sz="3800" spc="-1" strike="noStrike">
                <a:solidFill>
                  <a:srgbClr val="000000"/>
                </a:solidFill>
                <a:latin typeface="Calibri"/>
              </a:rPr>
              <a:t>Dans le cadre des pratiques de bilan personnel et professionnel , interroger une personne sur ses compétences, motivations, valeurs, qualités  nécessite d'élaborer ou de recourir à des méthodes utilisant le principe pédagogique du détour. Le travail lié à la connaissance de soi ne s'appréhende pas en effet frontalement avec des questions directes de type « dis moi ce que tu sais faire? » mais avec des outils médiatisant le rapport du jeune à lui même et à son environnement.</a:t>
            </a:r>
            <a:endParaRPr b="0" lang="fr-FR" sz="3800" spc="-1" strike="noStrike">
              <a:solidFill>
                <a:srgbClr val="000000"/>
              </a:solidFill>
              <a:latin typeface="Arial"/>
            </a:endParaRPr>
          </a:p>
          <a:p>
            <a:pPr indent="0">
              <a:lnSpc>
                <a:spcPct val="100000"/>
              </a:lnSpc>
              <a:spcBef>
                <a:spcPts val="641"/>
              </a:spcBef>
              <a:buNone/>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0" name="PlaceHolder 1"/>
          <p:cNvSpPr>
            <a:spLocks noGrp="1"/>
          </p:cNvSpPr>
          <p:nvPr>
            <p:ph type="title"/>
          </p:nvPr>
        </p:nvSpPr>
        <p:spPr>
          <a:xfrm>
            <a:off x="323640" y="260640"/>
            <a:ext cx="82288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Guide pour mieux accompagner des jeunes dans des parcours d’insertion sociale et professionnelle</a:t>
            </a:r>
            <a:endParaRPr b="0" lang="fr-FR" sz="2000" spc="-1" strike="noStrike">
              <a:solidFill>
                <a:srgbClr val="000000"/>
              </a:solidFill>
              <a:latin typeface="Arial"/>
            </a:endParaRPr>
          </a:p>
        </p:txBody>
      </p:sp>
      <p:sp>
        <p:nvSpPr>
          <p:cNvPr id="1101"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indent="0" algn="just">
              <a:lnSpc>
                <a:spcPct val="100000"/>
              </a:lnSpc>
              <a:spcBef>
                <a:spcPts val="641"/>
              </a:spcBef>
              <a:buNone/>
              <a:tabLst>
                <a:tab algn="l" pos="0"/>
              </a:tabLst>
            </a:pPr>
            <a:r>
              <a:rPr b="0" lang="fr-FR" sz="3200" spc="-1" strike="noStrike">
                <a:solidFill>
                  <a:srgbClr val="000000"/>
                </a:solidFill>
                <a:latin typeface="Calibri"/>
              </a:rPr>
              <a:t> </a:t>
            </a:r>
            <a:endParaRPr b="0" lang="fr-FR" sz="3200" spc="-1" strike="noStrike">
              <a:solidFill>
                <a:srgbClr val="000000"/>
              </a:solidFill>
              <a:latin typeface="Arial"/>
            </a:endParaRPr>
          </a:p>
          <a:p>
            <a:pPr marL="343080" indent="-343080" algn="just">
              <a:lnSpc>
                <a:spcPct val="100000"/>
              </a:lnSpc>
              <a:spcBef>
                <a:spcPts val="479"/>
              </a:spcBef>
              <a:buClr>
                <a:srgbClr val="000000"/>
              </a:buClr>
              <a:buFont typeface="Wingdings" charset="2"/>
              <a:buChar char=""/>
              <a:tabLst>
                <a:tab algn="l" pos="0"/>
              </a:tabLst>
            </a:pPr>
            <a:r>
              <a:rPr b="0" lang="fr-FR" sz="2400" spc="-1" strike="noStrike">
                <a:solidFill>
                  <a:srgbClr val="000000"/>
                </a:solidFill>
                <a:latin typeface="Calibri"/>
              </a:rPr>
              <a:t>Ce travail jamais achevé est constamment  à retisser notamment parce que le jeune suppose au conseiller un savoir sur sa vérité qui peut l'amener à se situer en position « d'objet » vis à vis de lui, attendant en quelque sorte que la solution vienne de ce sujet supposé savoir. </a:t>
            </a:r>
            <a:endParaRPr b="0" lang="fr-FR" sz="2400" spc="-1" strike="noStrike">
              <a:solidFill>
                <a:srgbClr val="000000"/>
              </a:solidFill>
              <a:latin typeface="Arial"/>
            </a:endParaRPr>
          </a:p>
          <a:p>
            <a:pPr indent="0" algn="just">
              <a:lnSpc>
                <a:spcPct val="100000"/>
              </a:lnSpc>
              <a:spcBef>
                <a:spcPts val="479"/>
              </a:spcBef>
              <a:buNone/>
              <a:tabLst>
                <a:tab algn="l" pos="0"/>
              </a:tabLst>
            </a:pPr>
            <a:endParaRPr b="0" lang="fr-FR" sz="2400" spc="-1" strike="noStrike">
              <a:solidFill>
                <a:srgbClr val="000000"/>
              </a:solidFill>
              <a:latin typeface="Arial"/>
            </a:endParaRPr>
          </a:p>
          <a:p>
            <a:pPr indent="0" algn="r">
              <a:lnSpc>
                <a:spcPct val="100000"/>
              </a:lnSpc>
              <a:spcBef>
                <a:spcPts val="479"/>
              </a:spcBef>
              <a:buNone/>
              <a:tabLst>
                <a:tab algn="l" pos="0"/>
              </a:tabLst>
            </a:pPr>
            <a:r>
              <a:rPr b="0" i="1" lang="fr-FR" sz="2400" spc="-1" strike="noStrike">
                <a:solidFill>
                  <a:srgbClr val="000000"/>
                </a:solidFill>
                <a:latin typeface="Calibri"/>
              </a:rPr>
              <a:t>Philippe Martin, 2009</a:t>
            </a:r>
            <a:endParaRPr b="0" lang="fr-FR" sz="24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2" name="PlaceHolder 1"/>
          <p:cNvSpPr>
            <a:spLocks noGrp="1"/>
          </p:cNvSpPr>
          <p:nvPr>
            <p:ph type="title"/>
          </p:nvPr>
        </p:nvSpPr>
        <p:spPr>
          <a:xfrm>
            <a:off x="467640" y="260640"/>
            <a:ext cx="8228880" cy="633240"/>
          </a:xfrm>
          <a:prstGeom prst="rect">
            <a:avLst/>
          </a:prstGeom>
          <a:noFill/>
          <a:ln w="0">
            <a:noFill/>
          </a:ln>
        </p:spPr>
        <p:txBody>
          <a:bodyPr lIns="90000" rIns="90000" tIns="45000" bIns="45000" anchor="ctr">
            <a:normAutofit fontScale="81111"/>
          </a:bodyPr>
          <a:p>
            <a:pPr indent="0" algn="ctr">
              <a:lnSpc>
                <a:spcPct val="100000"/>
              </a:lnSpc>
              <a:buNone/>
            </a:pPr>
            <a:r>
              <a:rPr b="0" lang="fr-FR" sz="4400" spc="-1" strike="noStrike">
                <a:solidFill>
                  <a:srgbClr val="000000"/>
                </a:solidFill>
                <a:latin typeface="Calibri"/>
              </a:rPr>
              <a:t>Repères bibliographiques</a:t>
            </a:r>
            <a:endParaRPr b="0" lang="fr-FR" sz="4400" spc="-1" strike="noStrike">
              <a:solidFill>
                <a:srgbClr val="000000"/>
              </a:solidFill>
              <a:latin typeface="Arial"/>
            </a:endParaRPr>
          </a:p>
        </p:txBody>
      </p:sp>
      <p:sp>
        <p:nvSpPr>
          <p:cNvPr id="1103" name="PlaceHolder 2"/>
          <p:cNvSpPr>
            <a:spLocks noGrp="1"/>
          </p:cNvSpPr>
          <p:nvPr>
            <p:ph/>
          </p:nvPr>
        </p:nvSpPr>
        <p:spPr>
          <a:xfrm>
            <a:off x="467640" y="1484640"/>
            <a:ext cx="4039560" cy="4391640"/>
          </a:xfrm>
          <a:prstGeom prst="rect">
            <a:avLst/>
          </a:prstGeom>
          <a:noFill/>
          <a:ln w="0">
            <a:noFill/>
          </a:ln>
        </p:spPr>
        <p:txBody>
          <a:bodyPr lIns="90000" rIns="90000" tIns="45000" bIns="45000" anchor="b">
            <a:normAutofit fontScale="46666"/>
          </a:bodyPr>
          <a:p>
            <a:pPr indent="0">
              <a:lnSpc>
                <a:spcPct val="100000"/>
              </a:lnSpc>
              <a:spcBef>
                <a:spcPts val="479"/>
              </a:spcBef>
              <a:buNone/>
              <a:tabLst>
                <a:tab algn="l" pos="0"/>
              </a:tabLst>
            </a:pPr>
            <a:r>
              <a:rPr b="1" lang="fr-FR" sz="2400" spc="-1" strike="noStrike">
                <a:solidFill>
                  <a:srgbClr val="000000"/>
                </a:solidFill>
                <a:latin typeface="Calibri"/>
              </a:rPr>
              <a:t> </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 </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Jean Pierre Boutinet</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(1999) </a:t>
            </a:r>
            <a:r>
              <a:rPr b="1" i="1" lang="fr-FR" sz="2400" spc="-1" strike="noStrike">
                <a:solidFill>
                  <a:srgbClr val="000000"/>
                </a:solidFill>
                <a:latin typeface="Calibri"/>
              </a:rPr>
              <a:t>L'immaturité de la vie adulte</a:t>
            </a:r>
            <a:r>
              <a:rPr b="1" lang="fr-FR" sz="2400" spc="-1" strike="noStrike">
                <a:solidFill>
                  <a:srgbClr val="000000"/>
                </a:solidFill>
                <a:latin typeface="Calibri"/>
              </a:rPr>
              <a:t>, Paris, PUF.</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(1996) </a:t>
            </a:r>
            <a:r>
              <a:rPr b="1" i="1" lang="fr-FR" sz="2400" spc="-1" strike="noStrike">
                <a:solidFill>
                  <a:srgbClr val="000000"/>
                </a:solidFill>
                <a:latin typeface="Calibri"/>
              </a:rPr>
              <a:t>La psychologie des conduites à projet</a:t>
            </a:r>
            <a:r>
              <a:rPr b="1" lang="fr-FR" sz="2400" spc="-1" strike="noStrike">
                <a:solidFill>
                  <a:srgbClr val="000000"/>
                </a:solidFill>
                <a:latin typeface="Calibri"/>
              </a:rPr>
              <a:t>, Paris, PUF, coll. « que sais-je? »</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(2005) </a:t>
            </a:r>
            <a:r>
              <a:rPr b="1" i="1" lang="fr-FR" sz="2400" spc="-1" strike="noStrike">
                <a:solidFill>
                  <a:srgbClr val="000000"/>
                </a:solidFill>
                <a:latin typeface="Calibri"/>
              </a:rPr>
              <a:t>Anthropologie du projet</a:t>
            </a:r>
            <a:r>
              <a:rPr b="1" lang="fr-FR" sz="2400" spc="-1" strike="noStrike">
                <a:solidFill>
                  <a:srgbClr val="000000"/>
                </a:solidFill>
                <a:latin typeface="Calibri"/>
              </a:rPr>
              <a:t>, Paris, PUF</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(2007) </a:t>
            </a:r>
            <a:r>
              <a:rPr b="1" i="1" lang="fr-FR" sz="2400" spc="-1" strike="noStrike">
                <a:solidFill>
                  <a:srgbClr val="000000"/>
                </a:solidFill>
                <a:latin typeface="Calibri"/>
              </a:rPr>
              <a:t>Penser l'accompagnement des adulte</a:t>
            </a:r>
            <a:r>
              <a:rPr b="1" lang="fr-FR" sz="2400" spc="-1" strike="noStrike">
                <a:solidFill>
                  <a:srgbClr val="000000"/>
                </a:solidFill>
                <a:latin typeface="Calibri"/>
              </a:rPr>
              <a:t>s, Paris, PUF</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Jacques Ardoino</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(2000) </a:t>
            </a:r>
            <a:r>
              <a:rPr b="1" i="1" lang="fr-FR" sz="2400" spc="-1" strike="noStrike">
                <a:solidFill>
                  <a:srgbClr val="000000"/>
                </a:solidFill>
                <a:latin typeface="Calibri"/>
              </a:rPr>
              <a:t>de l'accompagnement en tant que paradigme</a:t>
            </a:r>
            <a:r>
              <a:rPr b="1" lang="fr-FR" sz="2400" spc="-1" strike="noStrike">
                <a:solidFill>
                  <a:srgbClr val="000000"/>
                </a:solidFill>
                <a:latin typeface="Calibri"/>
              </a:rPr>
              <a:t>, Pratique de formation, 40, p.1-8</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Jean Vassileff</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(2003 </a:t>
            </a:r>
            <a:r>
              <a:rPr b="1" i="1" lang="fr-FR" sz="2400" spc="-1" strike="noStrike">
                <a:solidFill>
                  <a:srgbClr val="000000"/>
                </a:solidFill>
                <a:latin typeface="Calibri"/>
              </a:rPr>
              <a:t>la pédagogie du projet en formation</a:t>
            </a:r>
            <a:r>
              <a:rPr b="1" lang="fr-FR" sz="2400" spc="-1" strike="noStrike">
                <a:solidFill>
                  <a:srgbClr val="000000"/>
                </a:solidFill>
                <a:latin typeface="Calibri"/>
              </a:rPr>
              <a:t>, Lyon, Chronique sociale</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Jean Vassileff et Gaston Pineau</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(1999) </a:t>
            </a:r>
            <a:r>
              <a:rPr b="1" i="1" lang="fr-FR" sz="2400" spc="-1" strike="noStrike">
                <a:solidFill>
                  <a:srgbClr val="000000"/>
                </a:solidFill>
                <a:latin typeface="Calibri"/>
              </a:rPr>
              <a:t>Histoire de vie et pédagogie du projet</a:t>
            </a:r>
            <a:r>
              <a:rPr b="1" lang="fr-FR" sz="2400" spc="-1" strike="noStrike">
                <a:solidFill>
                  <a:srgbClr val="000000"/>
                </a:solidFill>
                <a:latin typeface="Calibri"/>
              </a:rPr>
              <a:t>, Paris, Broché</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Alexandre Lhotellier</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(2001) </a:t>
            </a:r>
            <a:r>
              <a:rPr b="1" i="1" lang="fr-FR" sz="2400" spc="-1" strike="noStrike">
                <a:solidFill>
                  <a:srgbClr val="000000"/>
                </a:solidFill>
                <a:latin typeface="Calibri"/>
              </a:rPr>
              <a:t>Tenir conseil, délibérer pour agir</a:t>
            </a:r>
            <a:r>
              <a:rPr b="1" lang="fr-FR" sz="2400" spc="-1" strike="noStrike">
                <a:solidFill>
                  <a:srgbClr val="000000"/>
                </a:solidFill>
                <a:latin typeface="Calibri"/>
              </a:rPr>
              <a:t>, Paris, Seli Arslan</a:t>
            </a:r>
            <a:endParaRPr b="0" lang="fr-FR" sz="2400" spc="-1" strike="noStrike">
              <a:solidFill>
                <a:srgbClr val="000000"/>
              </a:solidFill>
              <a:latin typeface="Arial"/>
            </a:endParaRPr>
          </a:p>
          <a:p>
            <a:pPr indent="0">
              <a:lnSpc>
                <a:spcPct val="100000"/>
              </a:lnSpc>
              <a:spcBef>
                <a:spcPts val="479"/>
              </a:spcBef>
              <a:buNone/>
              <a:tabLst>
                <a:tab algn="l" pos="0"/>
              </a:tabLst>
            </a:pPr>
            <a:r>
              <a:rPr b="1" lang="fr-FR" sz="2400" spc="-1" strike="noStrike">
                <a:solidFill>
                  <a:srgbClr val="000000"/>
                </a:solidFill>
                <a:latin typeface="Calibri"/>
              </a:rPr>
              <a:t> </a:t>
            </a:r>
            <a:endParaRPr b="0" lang="fr-FR" sz="2400" spc="-1" strike="noStrike">
              <a:solidFill>
                <a:srgbClr val="000000"/>
              </a:solidFill>
              <a:latin typeface="Arial"/>
            </a:endParaRPr>
          </a:p>
          <a:p>
            <a:pPr indent="0">
              <a:lnSpc>
                <a:spcPct val="100000"/>
              </a:lnSpc>
              <a:spcBef>
                <a:spcPts val="479"/>
              </a:spcBef>
              <a:buNone/>
              <a:tabLst>
                <a:tab algn="l" pos="0"/>
              </a:tabLst>
            </a:pPr>
            <a:endParaRPr b="0" lang="fr-FR" sz="2400" spc="-1" strike="noStrike">
              <a:solidFill>
                <a:srgbClr val="000000"/>
              </a:solidFill>
              <a:latin typeface="Arial"/>
            </a:endParaRPr>
          </a:p>
        </p:txBody>
      </p:sp>
      <p:sp>
        <p:nvSpPr>
          <p:cNvPr id="1104" name="PlaceHolder 3"/>
          <p:cNvSpPr>
            <a:spLocks noGrp="1"/>
          </p:cNvSpPr>
          <p:nvPr>
            <p:ph/>
          </p:nvPr>
        </p:nvSpPr>
        <p:spPr>
          <a:xfrm>
            <a:off x="323640" y="1700640"/>
            <a:ext cx="4039560" cy="3950640"/>
          </a:xfrm>
          <a:prstGeom prst="rect">
            <a:avLst/>
          </a:prstGeom>
          <a:noFill/>
          <a:ln w="0">
            <a:noFill/>
          </a:ln>
        </p:spPr>
        <p:txBody>
          <a:bodyPr lIns="90000" rIns="90000" tIns="45000" bIns="45000" anchor="t">
            <a:noAutofit/>
          </a:bodyPr>
          <a:p>
            <a:pPr indent="0">
              <a:lnSpc>
                <a:spcPct val="100000"/>
              </a:lnSpc>
              <a:spcBef>
                <a:spcPts val="159"/>
              </a:spcBef>
              <a:buNone/>
              <a:tabLst>
                <a:tab algn="l" pos="0"/>
              </a:tabLst>
            </a:pPr>
            <a:r>
              <a:rPr b="0" lang="fr-FR" sz="800" spc="-1" strike="noStrike">
                <a:solidFill>
                  <a:srgbClr val="000000"/>
                </a:solidFill>
                <a:latin typeface="Calibri"/>
              </a:rPr>
              <a:t> </a:t>
            </a:r>
            <a:endParaRPr b="0" lang="fr-FR" sz="800" spc="-1" strike="noStrike">
              <a:solidFill>
                <a:srgbClr val="000000"/>
              </a:solidFill>
              <a:latin typeface="Arial"/>
            </a:endParaRPr>
          </a:p>
          <a:p>
            <a:pPr marL="343080" indent="-343080">
              <a:lnSpc>
                <a:spcPct val="100000"/>
              </a:lnSpc>
              <a:spcBef>
                <a:spcPts val="159"/>
              </a:spcBef>
              <a:buClr>
                <a:srgbClr val="000000"/>
              </a:buClr>
              <a:buFont typeface="Arial"/>
              <a:buChar char="•"/>
              <a:tabLst>
                <a:tab algn="l" pos="0"/>
              </a:tabLst>
            </a:pPr>
            <a:r>
              <a:rPr b="0" lang="fr-FR" sz="800" spc="-1" strike="noStrike">
                <a:solidFill>
                  <a:srgbClr val="000000"/>
                </a:solidFill>
                <a:latin typeface="Calibri"/>
              </a:rPr>
              <a:t> </a:t>
            </a:r>
            <a:endParaRPr b="0" lang="fr-FR" sz="800" spc="-1" strike="noStrike">
              <a:solidFill>
                <a:srgbClr val="000000"/>
              </a:solidFill>
              <a:latin typeface="Arial"/>
            </a:endParaRPr>
          </a:p>
          <a:p>
            <a:pPr marL="343080" indent="-343080">
              <a:lnSpc>
                <a:spcPct val="100000"/>
              </a:lnSpc>
              <a:spcBef>
                <a:spcPts val="159"/>
              </a:spcBef>
              <a:buClr>
                <a:srgbClr val="000000"/>
              </a:buClr>
              <a:buFont typeface="Arial"/>
              <a:buChar char="•"/>
              <a:tabLst>
                <a:tab algn="l" pos="0"/>
              </a:tabLst>
            </a:pPr>
            <a:r>
              <a:rPr b="0" lang="fr-FR" sz="800" spc="-1" strike="noStrike">
                <a:solidFill>
                  <a:srgbClr val="000000"/>
                </a:solidFill>
                <a:latin typeface="Calibri"/>
              </a:rPr>
              <a:t> </a:t>
            </a:r>
            <a:endParaRPr b="0" lang="fr-FR" sz="800" spc="-1" strike="noStrike">
              <a:solidFill>
                <a:srgbClr val="000000"/>
              </a:solidFill>
              <a:latin typeface="Arial"/>
            </a:endParaRPr>
          </a:p>
        </p:txBody>
      </p:sp>
      <p:sp>
        <p:nvSpPr>
          <p:cNvPr id="1105" name="PlaceHolder 4"/>
          <p:cNvSpPr>
            <a:spLocks noGrp="1"/>
          </p:cNvSpPr>
          <p:nvPr>
            <p:ph/>
          </p:nvPr>
        </p:nvSpPr>
        <p:spPr>
          <a:xfrm>
            <a:off x="4572000" y="1556640"/>
            <a:ext cx="4041000" cy="4133880"/>
          </a:xfrm>
          <a:prstGeom prst="rect">
            <a:avLst/>
          </a:prstGeom>
          <a:noFill/>
          <a:ln w="0">
            <a:noFill/>
          </a:ln>
        </p:spPr>
        <p:txBody>
          <a:bodyPr lIns="90000" rIns="90000" tIns="45000" bIns="45000" anchor="t">
            <a:noAutofit/>
          </a:bodyPr>
          <a:p>
            <a:pPr indent="0">
              <a:lnSpc>
                <a:spcPct val="100000"/>
              </a:lnSpc>
              <a:spcBef>
                <a:spcPts val="261"/>
              </a:spcBef>
              <a:buNone/>
              <a:tabLst>
                <a:tab algn="l" pos="0"/>
              </a:tabLst>
            </a:pPr>
            <a:r>
              <a:rPr b="1" lang="fr-FR" sz="1300" spc="-1" strike="noStrike">
                <a:solidFill>
                  <a:srgbClr val="000000"/>
                </a:solidFill>
                <a:latin typeface="Calibri"/>
              </a:rPr>
              <a:t>Pierre Vermesch </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(2006) </a:t>
            </a:r>
            <a:r>
              <a:rPr b="1" i="1" lang="fr-FR" sz="1300" spc="-1" strike="noStrike">
                <a:solidFill>
                  <a:srgbClr val="000000"/>
                </a:solidFill>
                <a:latin typeface="Calibri"/>
              </a:rPr>
              <a:t>l'entretien d'explicitation</a:t>
            </a:r>
            <a:r>
              <a:rPr b="1" lang="fr-FR" sz="1300" spc="-1" strike="noStrike">
                <a:solidFill>
                  <a:srgbClr val="000000"/>
                </a:solidFill>
                <a:latin typeface="Calibri"/>
              </a:rPr>
              <a:t>, Paris, Broché</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Jean Lois Lascoux</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(2001) Pratique de la médiation, Paris, ESF</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Edmond Marc, Dominique Picard</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(2008) </a:t>
            </a:r>
            <a:r>
              <a:rPr b="1" i="1" lang="fr-FR" sz="1300" spc="-1" strike="noStrike">
                <a:solidFill>
                  <a:srgbClr val="000000"/>
                </a:solidFill>
                <a:latin typeface="Calibri"/>
              </a:rPr>
              <a:t>Relations et communications interpersonnelles</a:t>
            </a:r>
            <a:r>
              <a:rPr b="1" lang="fr-FR" sz="1300" spc="-1" strike="noStrike">
                <a:solidFill>
                  <a:srgbClr val="000000"/>
                </a:solidFill>
                <a:latin typeface="Calibri"/>
              </a:rPr>
              <a:t>, Paris, Dunod</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Carl Rogers</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(2005) </a:t>
            </a:r>
            <a:r>
              <a:rPr b="1" i="1" lang="fr-FR" sz="1300" spc="-1" strike="noStrike">
                <a:solidFill>
                  <a:srgbClr val="000000"/>
                </a:solidFill>
                <a:latin typeface="Calibri"/>
              </a:rPr>
              <a:t>le développement de la personne</a:t>
            </a:r>
            <a:r>
              <a:rPr b="1" lang="fr-FR" sz="1300" spc="-1" strike="noStrike">
                <a:solidFill>
                  <a:srgbClr val="000000"/>
                </a:solidFill>
                <a:latin typeface="Calibri"/>
              </a:rPr>
              <a:t>, Paris, Broché</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Jacques Salomé </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(1993) </a:t>
            </a:r>
            <a:r>
              <a:rPr b="1" i="1" lang="fr-FR" sz="1300" spc="-1" strike="noStrike">
                <a:solidFill>
                  <a:srgbClr val="000000"/>
                </a:solidFill>
                <a:latin typeface="Calibri"/>
              </a:rPr>
              <a:t>Relation d'aide et formation à l'entretien</a:t>
            </a:r>
            <a:r>
              <a:rPr b="1" lang="fr-FR" sz="1300" spc="-1" strike="noStrike">
                <a:solidFill>
                  <a:srgbClr val="000000"/>
                </a:solidFill>
                <a:latin typeface="Calibri"/>
              </a:rPr>
              <a:t>, Presse universitaire de lille</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Marshall Rosenberg</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(2005) </a:t>
            </a:r>
            <a:r>
              <a:rPr b="1" i="1" lang="fr-FR" sz="1300" spc="-1" strike="noStrike">
                <a:solidFill>
                  <a:srgbClr val="000000"/>
                </a:solidFill>
                <a:latin typeface="Calibri"/>
              </a:rPr>
              <a:t>les mots sont des fenêtres, introduction à la communication non violente</a:t>
            </a:r>
            <a:r>
              <a:rPr b="1" lang="fr-FR" sz="1300" spc="-1" strike="noStrike">
                <a:solidFill>
                  <a:srgbClr val="000000"/>
                </a:solidFill>
                <a:latin typeface="Calibri"/>
              </a:rPr>
              <a:t>, Paris, La découverte</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Sous la direction de André de Peretti</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(1994) Techniques pour communiquer, Paris, Hachette éducation</a:t>
            </a:r>
            <a:endParaRPr b="0" lang="fr-FR" sz="1300" spc="-1" strike="noStrike">
              <a:solidFill>
                <a:srgbClr val="000000"/>
              </a:solidFill>
              <a:latin typeface="Arial"/>
            </a:endParaRPr>
          </a:p>
          <a:p>
            <a:pPr indent="0">
              <a:lnSpc>
                <a:spcPct val="100000"/>
              </a:lnSpc>
              <a:spcBef>
                <a:spcPts val="261"/>
              </a:spcBef>
              <a:buNone/>
              <a:tabLst>
                <a:tab algn="l" pos="0"/>
              </a:tabLst>
            </a:pPr>
            <a:r>
              <a:rPr b="1" lang="fr-FR" sz="1300" spc="-1" strike="noStrike">
                <a:solidFill>
                  <a:srgbClr val="000000"/>
                </a:solidFill>
                <a:latin typeface="Calibri"/>
              </a:rPr>
              <a:t>(2008) Carl Rogers et l'action éducative, Paris, Broché </a:t>
            </a:r>
            <a:endParaRPr b="0" lang="fr-FR"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106" name="Tableau 6"/>
          <p:cNvGraphicFramePr/>
          <p:nvPr/>
        </p:nvGraphicFramePr>
        <p:xfrm>
          <a:off x="491400" y="4941000"/>
          <a:ext cx="8228880" cy="2189160"/>
        </p:xfrm>
        <a:graphic>
          <a:graphicData uri="http://schemas.openxmlformats.org/drawingml/2006/table">
            <a:tbl>
              <a:tblPr/>
              <a:tblGrid>
                <a:gridCol w="1597320"/>
                <a:gridCol w="1598040"/>
                <a:gridCol w="1598040"/>
                <a:gridCol w="1598040"/>
                <a:gridCol w="1837800"/>
              </a:tblGrid>
              <a:tr h="163440">
                <a:tc>
                  <a:txBody>
                    <a:bodyPr lIns="60840" rIns="60840" anchor="t">
                      <a:noAutofit/>
                    </a:bodyPr>
                    <a:p>
                      <a:pPr algn="ctr">
                        <a:lnSpc>
                          <a:spcPct val="100000"/>
                        </a:lnSpc>
                      </a:pPr>
                      <a:r>
                        <a:rPr b="1" lang="fr-FR" sz="1100" spc="-1" strike="noStrike">
                          <a:solidFill>
                            <a:srgbClr val="ffffff"/>
                          </a:solidFill>
                          <a:latin typeface="Calibri"/>
                        </a:rPr>
                        <a:t>Savoir</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lIns="60840" rIns="60840" anchor="t">
                      <a:noAutofit/>
                    </a:bodyPr>
                    <a:p>
                      <a:pPr algn="ctr">
                        <a:lnSpc>
                          <a:spcPct val="100000"/>
                        </a:lnSpc>
                      </a:pPr>
                      <a:r>
                        <a:rPr b="1" lang="fr-FR" sz="1100" spc="-1" strike="noStrike">
                          <a:solidFill>
                            <a:srgbClr val="ffffff"/>
                          </a:solidFill>
                          <a:latin typeface="Calibri"/>
                        </a:rPr>
                        <a:t>Savoir-faire</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lIns="60840" rIns="60840" anchor="t">
                      <a:noAutofit/>
                    </a:bodyPr>
                    <a:p>
                      <a:pPr algn="ctr">
                        <a:lnSpc>
                          <a:spcPct val="100000"/>
                        </a:lnSpc>
                      </a:pPr>
                      <a:r>
                        <a:rPr b="1" lang="fr-FR" sz="1100" spc="-1" strike="noStrike">
                          <a:solidFill>
                            <a:srgbClr val="ffffff"/>
                          </a:solidFill>
                          <a:latin typeface="Calibri"/>
                        </a:rPr>
                        <a:t>Motivation</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lIns="60840" rIns="60840" anchor="t">
                      <a:noAutofit/>
                    </a:bodyPr>
                    <a:p>
                      <a:pPr algn="ctr">
                        <a:lnSpc>
                          <a:spcPct val="100000"/>
                        </a:lnSpc>
                      </a:pPr>
                      <a:r>
                        <a:rPr b="1" lang="fr-FR" sz="1100" spc="-1" strike="noStrike">
                          <a:solidFill>
                            <a:srgbClr val="ffffff"/>
                          </a:solidFill>
                          <a:latin typeface="Calibri"/>
                        </a:rPr>
                        <a:t>Personnalité</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lIns="60840" rIns="60840" anchor="t">
                      <a:noAutofit/>
                    </a:bodyPr>
                    <a:p>
                      <a:pPr algn="ctr">
                        <a:lnSpc>
                          <a:spcPct val="100000"/>
                        </a:lnSpc>
                      </a:pPr>
                      <a:r>
                        <a:rPr b="1" lang="fr-FR" sz="1100" spc="-1" strike="noStrike">
                          <a:solidFill>
                            <a:srgbClr val="ffffff"/>
                          </a:solidFill>
                          <a:latin typeface="Calibri"/>
                        </a:rPr>
                        <a:t>Environnement </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r>
              <a:tr h="1957320">
                <a:tc>
                  <a:txBody>
                    <a:bodyPr lIns="60840" rIns="60840" anchor="t">
                      <a:noAutofit/>
                    </a:bodyPr>
                    <a:p>
                      <a:pPr>
                        <a:lnSpc>
                          <a:spcPct val="100000"/>
                        </a:lnSpc>
                      </a:pPr>
                      <a:r>
                        <a:rPr b="1" lang="fr-FR" sz="1100" spc="-1" strike="noStrike">
                          <a:solidFill>
                            <a:srgbClr val="ffffff"/>
                          </a:solidFill>
                          <a:latin typeface="Calibri"/>
                        </a:rPr>
                        <a:t>Ce que je sais ?</a:t>
                      </a:r>
                      <a:endParaRPr b="0" lang="fr-FR" sz="1100" spc="-1" strike="noStrike">
                        <a:solidFill>
                          <a:srgbClr val="000000"/>
                        </a:solidFill>
                        <a:latin typeface="Arial"/>
                      </a:endParaRPr>
                    </a:p>
                    <a:p>
                      <a:pPr>
                        <a:lnSpc>
                          <a:spcPct val="100000"/>
                        </a:lnSpc>
                      </a:pPr>
                      <a:r>
                        <a:rPr b="1" lang="fr-FR" sz="1100" spc="-1" strike="noStrike">
                          <a:solidFill>
                            <a:srgbClr val="ffffff"/>
                          </a:solidFill>
                          <a:latin typeface="Calibri"/>
                        </a:rPr>
                        <a:t>Mes connaissances, mon parcours de formation</a:t>
                      </a:r>
                      <a:endParaRPr b="0" lang="fr-FR" sz="1100" spc="-1" strike="noStrike">
                        <a:solidFill>
                          <a:srgbClr val="000000"/>
                        </a:solidFill>
                        <a:latin typeface="Arial"/>
                      </a:endParaRPr>
                    </a:p>
                    <a:p>
                      <a:pPr>
                        <a:lnSpc>
                          <a:spcPct val="100000"/>
                        </a:lnSpc>
                      </a:pPr>
                      <a:r>
                        <a:rPr b="1" lang="fr-FR" sz="1100" spc="-1" strike="noStrike">
                          <a:solidFill>
                            <a:srgbClr val="ffffff"/>
                          </a:solidFill>
                          <a:latin typeface="Calibri"/>
                        </a:rPr>
                        <a:t>Ce que mes activités m’ont appris</a:t>
                      </a:r>
                      <a:endParaRPr b="0" lang="fr-FR" sz="1100" spc="-1" strike="noStrike">
                        <a:solidFill>
                          <a:srgbClr val="000000"/>
                        </a:solidFill>
                        <a:latin typeface="Arial"/>
                      </a:endParaRPr>
                    </a:p>
                    <a:p>
                      <a:pPr>
                        <a:lnSpc>
                          <a:spcPct val="100000"/>
                        </a:lnSpc>
                      </a:pPr>
                      <a:r>
                        <a:rPr b="1" lang="fr-FR" sz="1100" spc="-1" strike="noStrike">
                          <a:solidFill>
                            <a:srgbClr val="ffffff"/>
                          </a:solidFill>
                          <a:latin typeface="Calibri"/>
                        </a:rPr>
                        <a:t> </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lIns="60840" rIns="60840" anchor="t">
                      <a:noAutofit/>
                    </a:bodyPr>
                    <a:p>
                      <a:pPr>
                        <a:lnSpc>
                          <a:spcPct val="100000"/>
                        </a:lnSpc>
                      </a:pPr>
                      <a:r>
                        <a:rPr b="0" lang="fr-FR" sz="1100" spc="-1" strike="noStrike">
                          <a:solidFill>
                            <a:srgbClr val="000000"/>
                          </a:solidFill>
                          <a:latin typeface="Calibri"/>
                        </a:rPr>
                        <a:t>Quels sont mes compétences ?</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Ce que mon  expérience m’a appris à faire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Ce que j’ai réalisé</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Ce que je sais faire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Ce que j’ai appris à faire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 </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lIns="60840" rIns="60840" anchor="t">
                      <a:noAutofit/>
                    </a:bodyPr>
                    <a:p>
                      <a:pPr>
                        <a:lnSpc>
                          <a:spcPct val="100000"/>
                        </a:lnSpc>
                      </a:pPr>
                      <a:r>
                        <a:rPr b="0" lang="fr-FR" sz="1100" spc="-1" strike="noStrike">
                          <a:solidFill>
                            <a:srgbClr val="000000"/>
                          </a:solidFill>
                          <a:latin typeface="Calibri"/>
                        </a:rPr>
                        <a:t>Ce que j’aime faire ? n’aime pas faire ? ce que j’aimerais savoir-faire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Mes valeurs, mes désirs</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Mes centres d’intérêts</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Ce que je veux faire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Avec qui j’aime travailler</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 </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lIns="60840" rIns="60840" anchor="t">
                      <a:noAutofit/>
                    </a:bodyPr>
                    <a:p>
                      <a:pPr>
                        <a:lnSpc>
                          <a:spcPct val="100000"/>
                        </a:lnSpc>
                      </a:pPr>
                      <a:r>
                        <a:rPr b="0" lang="fr-FR" sz="1100" spc="-1" strike="noStrike">
                          <a:solidFill>
                            <a:srgbClr val="000000"/>
                          </a:solidFill>
                          <a:latin typeface="Calibri"/>
                        </a:rPr>
                        <a:t>Mes traits de personnalité</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Mes qualités, mes points faibles</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Qui-suis-je ? D’où je viens ?</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 </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 </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lIns="60840" rIns="60840" anchor="t">
                      <a:noAutofit/>
                    </a:bodyPr>
                    <a:p>
                      <a:pPr>
                        <a:lnSpc>
                          <a:spcPct val="100000"/>
                        </a:lnSpc>
                      </a:pPr>
                      <a:r>
                        <a:rPr b="0" lang="fr-FR" sz="1100" spc="-1" strike="noStrike">
                          <a:solidFill>
                            <a:srgbClr val="000000"/>
                          </a:solidFill>
                          <a:latin typeface="Calibri"/>
                        </a:rPr>
                        <a:t>Ce que je connais des mondes professionnels ?</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Mes démarches d’information</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Ma connaissance des métiers</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Mes rencontres avec les professionnels</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Calibri"/>
                        </a:rPr>
                        <a:t> </a:t>
                      </a:r>
                      <a:endParaRPr b="0" lang="fr-FR" sz="1100" spc="-1" strike="noStrike">
                        <a:solidFill>
                          <a:srgbClr val="000000"/>
                        </a:solidFill>
                        <a:latin typeface="Arial"/>
                      </a:endParaRPr>
                    </a:p>
                  </a:txBody>
                  <a:tcPr anchor="t" marL="60840" marR="608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r>
            </a:tbl>
          </a:graphicData>
        </a:graphic>
      </p:graphicFrame>
      <p:graphicFrame>
        <p:nvGraphicFramePr>
          <p:cNvPr id="2" name="Diagram2"/>
          <p:cNvGraphicFramePr/>
          <p:nvPr>
            <p:extLst>
              <p:ext uri="{D42A27DB-BD31-4B8C-83A1-F6EECF244321}">
                <p14:modId xmlns:p14="http://schemas.microsoft.com/office/powerpoint/2010/main" val="1261040800"/>
              </p:ext>
            </p:extLst>
          </p:nvPr>
        </p:nvGraphicFramePr>
        <p:xfrm>
          <a:off x="169200" y="1120680"/>
          <a:ext cx="8848080" cy="3199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07" name="Connecteur droit 8"/>
          <p:cNvSpPr/>
          <p:nvPr/>
        </p:nvSpPr>
        <p:spPr>
          <a:xfrm>
            <a:off x="4798800" y="1165320"/>
            <a:ext cx="2133720" cy="1417320"/>
          </a:xfrm>
          <a:prstGeom prst="line">
            <a:avLst/>
          </a:prstGeom>
          <a:ln w="38100">
            <a:solidFill>
              <a:srgbClr val="4a7ebb"/>
            </a:solidFill>
            <a:round/>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1108" name="Connecteur droit 9"/>
          <p:cNvSpPr/>
          <p:nvPr/>
        </p:nvSpPr>
        <p:spPr>
          <a:xfrm flipH="1">
            <a:off x="4784040" y="2582640"/>
            <a:ext cx="2148480" cy="1649520"/>
          </a:xfrm>
          <a:prstGeom prst="line">
            <a:avLst/>
          </a:prstGeom>
          <a:ln w="38100">
            <a:solidFill>
              <a:srgbClr val="4a7ebb"/>
            </a:solidFill>
            <a:round/>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1109" name="Connecteur droit 10"/>
          <p:cNvSpPr/>
          <p:nvPr/>
        </p:nvSpPr>
        <p:spPr>
          <a:xfrm flipH="1">
            <a:off x="5029200" y="1165320"/>
            <a:ext cx="1913760" cy="1417320"/>
          </a:xfrm>
          <a:prstGeom prst="line">
            <a:avLst/>
          </a:prstGeom>
          <a:ln w="38100">
            <a:solidFill>
              <a:srgbClr val="4a7ebb"/>
            </a:solidFill>
            <a:round/>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1110" name="Connecteur droit 11"/>
          <p:cNvSpPr/>
          <p:nvPr/>
        </p:nvSpPr>
        <p:spPr>
          <a:xfrm>
            <a:off x="5029200" y="2582640"/>
            <a:ext cx="1742760" cy="1540440"/>
          </a:xfrm>
          <a:prstGeom prst="line">
            <a:avLst/>
          </a:prstGeom>
          <a:ln w="38100">
            <a:solidFill>
              <a:srgbClr val="4a7ebb"/>
            </a:solidFill>
            <a:round/>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fr-FR" sz="1800" spc="-1" strike="noStrike">
              <a:solidFill>
                <a:srgbClr val="000000"/>
              </a:solidFill>
              <a:latin typeface="Arial"/>
            </a:endParaRPr>
          </a:p>
        </p:txBody>
      </p:sp>
      <p:sp>
        <p:nvSpPr>
          <p:cNvPr id="1111" name="Connecteur droit 13"/>
          <p:cNvSpPr/>
          <p:nvPr/>
        </p:nvSpPr>
        <p:spPr>
          <a:xfrm flipH="1">
            <a:off x="3088440" y="1165320"/>
            <a:ext cx="1695600" cy="360"/>
          </a:xfrm>
          <a:prstGeom prst="line">
            <a:avLst/>
          </a:prstGeom>
          <a:ln w="38100">
            <a:solidFill>
              <a:srgbClr val="4a7ebb"/>
            </a:solidFill>
            <a:round/>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fr-FR" sz="1800" spc="-1" strike="noStrike">
              <a:solidFill>
                <a:srgbClr val="000000"/>
              </a:solidFill>
              <a:latin typeface="Arial"/>
            </a:endParaRPr>
          </a:p>
        </p:txBody>
      </p:sp>
      <p:sp>
        <p:nvSpPr>
          <p:cNvPr id="1112" name="Connecteur droit 14"/>
          <p:cNvSpPr/>
          <p:nvPr/>
        </p:nvSpPr>
        <p:spPr>
          <a:xfrm flipV="1">
            <a:off x="3345480" y="4217760"/>
            <a:ext cx="1438560" cy="9720"/>
          </a:xfrm>
          <a:prstGeom prst="line">
            <a:avLst/>
          </a:prstGeom>
          <a:ln w="28575">
            <a:solidFill>
              <a:srgbClr val="4f81bd"/>
            </a:solidFill>
            <a:round/>
          </a:ln>
        </p:spPr>
        <p:style>
          <a:lnRef idx="1">
            <a:schemeClr val="accent1"/>
          </a:lnRef>
          <a:fillRef idx="0">
            <a:schemeClr val="accent1"/>
          </a:fillRef>
          <a:effectRef idx="0">
            <a:schemeClr val="accent1"/>
          </a:effectRef>
          <a:fontRef idx="minor"/>
        </p:style>
        <p:txBody>
          <a:bodyPr lIns="90000" rIns="90000" tIns="-35280" bIns="-35280" anchor="t" anchorCtr="1">
            <a:noAutofit/>
          </a:bodyPr>
          <a:p>
            <a:endParaRPr b="0" lang="fr-FR" sz="1800" spc="-1" strike="noStrike">
              <a:solidFill>
                <a:srgbClr val="000000"/>
              </a:solidFill>
              <a:latin typeface="Arial"/>
            </a:endParaRPr>
          </a:p>
        </p:txBody>
      </p:sp>
      <p:sp>
        <p:nvSpPr>
          <p:cNvPr id="1113" name="Zone de texte 13"/>
          <p:cNvSpPr/>
          <p:nvPr/>
        </p:nvSpPr>
        <p:spPr>
          <a:xfrm>
            <a:off x="7499880" y="1501200"/>
            <a:ext cx="1551960" cy="2380680"/>
          </a:xfrm>
          <a:prstGeom prst="rect">
            <a:avLst/>
          </a:prstGeom>
          <a:solidFill>
            <a:srgbClr val="4f81bd"/>
          </a:solidFill>
          <a:ln w="25400">
            <a:solidFill>
              <a:srgbClr val="243f60"/>
            </a:solidFill>
            <a:miter/>
          </a:ln>
        </p:spPr>
        <p:style>
          <a:lnRef idx="0"/>
          <a:fillRef idx="0"/>
          <a:effectRef idx="0"/>
          <a:fontRef idx="minor"/>
        </p:style>
        <p:txBody>
          <a:bodyPr numCol="1" spcCol="0" lIns="90000" rIns="90000" tIns="45000" bIns="45000" anchor="t">
            <a:noAutofit/>
          </a:bodyPr>
          <a:p>
            <a:pPr algn="ctr">
              <a:lnSpc>
                <a:spcPct val="100000"/>
              </a:lnSpc>
              <a:tabLst>
                <a:tab algn="l" pos="0"/>
              </a:tabLst>
            </a:pPr>
            <a:r>
              <a:rPr b="1" lang="fr-FR" sz="1200" spc="-1" strike="noStrike">
                <a:solidFill>
                  <a:srgbClr val="ffffff"/>
                </a:solidFill>
                <a:latin typeface="Times New Roman"/>
                <a:ea typeface="¹Å"/>
              </a:rPr>
              <a:t>Connaissance</a:t>
            </a:r>
            <a:endParaRPr b="0" lang="fr-FR" sz="1200" spc="-1" strike="noStrike">
              <a:solidFill>
                <a:srgbClr val="000000"/>
              </a:solidFill>
              <a:latin typeface="Arial"/>
            </a:endParaRPr>
          </a:p>
          <a:p>
            <a:pPr algn="ctr">
              <a:lnSpc>
                <a:spcPct val="100000"/>
              </a:lnSpc>
              <a:tabLst>
                <a:tab algn="l" pos="0"/>
              </a:tabLst>
            </a:pPr>
            <a:r>
              <a:rPr b="1" lang="fr-FR" sz="1200" spc="-1" strike="noStrike">
                <a:solidFill>
                  <a:srgbClr val="ffffff"/>
                </a:solidFill>
                <a:latin typeface="Times New Roman"/>
                <a:ea typeface="¹Å"/>
              </a:rPr>
              <a:t>de</a:t>
            </a:r>
            <a:endParaRPr b="0" lang="fr-FR" sz="1200" spc="-1" strike="noStrike">
              <a:solidFill>
                <a:srgbClr val="000000"/>
              </a:solidFill>
              <a:latin typeface="Arial"/>
            </a:endParaRPr>
          </a:p>
          <a:p>
            <a:pPr algn="ctr">
              <a:lnSpc>
                <a:spcPct val="100000"/>
              </a:lnSpc>
              <a:tabLst>
                <a:tab algn="l" pos="0"/>
              </a:tabLst>
            </a:pPr>
            <a:r>
              <a:rPr b="1" lang="fr-FR" sz="1200" spc="-1" strike="noStrike">
                <a:solidFill>
                  <a:srgbClr val="ffffff"/>
                </a:solidFill>
                <a:latin typeface="Times New Roman"/>
                <a:ea typeface="¹Å"/>
              </a:rPr>
              <a:t>L’environnement</a:t>
            </a:r>
            <a:endParaRPr b="0" lang="fr-FR" sz="1200" spc="-1" strike="noStrike">
              <a:solidFill>
                <a:srgbClr val="000000"/>
              </a:solidFill>
              <a:latin typeface="Arial"/>
            </a:endParaRPr>
          </a:p>
          <a:p>
            <a:pPr algn="just">
              <a:lnSpc>
                <a:spcPct val="100000"/>
              </a:lnSpc>
              <a:tabLst>
                <a:tab algn="l" pos="0"/>
              </a:tabLst>
            </a:pPr>
            <a:r>
              <a:rPr b="0" lang="fr-FR" sz="1200" spc="-1" strike="noStrike">
                <a:solidFill>
                  <a:srgbClr val="ffffff"/>
                </a:solidFill>
                <a:latin typeface="Times New Roman"/>
                <a:ea typeface="¹Å"/>
              </a:rPr>
              <a:t>Monde de l’emploi</a:t>
            </a:r>
            <a:endParaRPr b="0" lang="fr-FR" sz="1200" spc="-1" strike="noStrike">
              <a:solidFill>
                <a:srgbClr val="000000"/>
              </a:solidFill>
              <a:latin typeface="Arial"/>
            </a:endParaRPr>
          </a:p>
          <a:p>
            <a:pPr algn="just">
              <a:lnSpc>
                <a:spcPct val="100000"/>
              </a:lnSpc>
              <a:tabLst>
                <a:tab algn="l" pos="0"/>
              </a:tabLst>
            </a:pPr>
            <a:r>
              <a:rPr b="0" lang="fr-FR" sz="1200" spc="-1" strike="noStrike">
                <a:solidFill>
                  <a:srgbClr val="ffffff"/>
                </a:solidFill>
                <a:latin typeface="Times New Roman"/>
                <a:ea typeface="¹Å"/>
              </a:rPr>
              <a:t>Les métiers</a:t>
            </a:r>
            <a:endParaRPr b="0" lang="fr-FR" sz="1200" spc="-1" strike="noStrike">
              <a:solidFill>
                <a:srgbClr val="000000"/>
              </a:solidFill>
              <a:latin typeface="Arial"/>
            </a:endParaRPr>
          </a:p>
          <a:p>
            <a:pPr algn="just">
              <a:lnSpc>
                <a:spcPct val="100000"/>
              </a:lnSpc>
              <a:tabLst>
                <a:tab algn="l" pos="0"/>
              </a:tabLst>
            </a:pPr>
            <a:r>
              <a:rPr b="0" lang="fr-FR" sz="1200" spc="-1" strike="noStrike">
                <a:solidFill>
                  <a:srgbClr val="ffffff"/>
                </a:solidFill>
                <a:latin typeface="Times New Roman"/>
                <a:ea typeface="¹Å"/>
              </a:rPr>
              <a:t>Les formations</a:t>
            </a:r>
            <a:endParaRPr b="0" lang="fr-FR" sz="1200" spc="-1" strike="noStrike">
              <a:solidFill>
                <a:srgbClr val="000000"/>
              </a:solidFill>
              <a:latin typeface="Arial"/>
            </a:endParaRPr>
          </a:p>
          <a:p>
            <a:pPr algn="just">
              <a:lnSpc>
                <a:spcPct val="100000"/>
              </a:lnSpc>
              <a:tabLst>
                <a:tab algn="l" pos="0"/>
              </a:tabLst>
            </a:pPr>
            <a:r>
              <a:rPr b="0" lang="fr-FR" sz="1200" spc="-1" strike="noStrike">
                <a:solidFill>
                  <a:srgbClr val="ffffff"/>
                </a:solidFill>
                <a:latin typeface="Times New Roman"/>
                <a:ea typeface="¹Å"/>
              </a:rPr>
              <a:t>Condition d’accès</a:t>
            </a:r>
            <a:endParaRPr b="0" lang="fr-FR" sz="1200" spc="-1" strike="noStrike">
              <a:solidFill>
                <a:srgbClr val="000000"/>
              </a:solidFill>
              <a:latin typeface="Arial"/>
            </a:endParaRPr>
          </a:p>
          <a:p>
            <a:pPr algn="just">
              <a:lnSpc>
                <a:spcPct val="100000"/>
              </a:lnSpc>
              <a:tabLst>
                <a:tab algn="l" pos="0"/>
              </a:tabLst>
            </a:pPr>
            <a:r>
              <a:rPr b="0" lang="fr-FR" sz="1100" spc="-1" strike="noStrike">
                <a:solidFill>
                  <a:srgbClr val="ffffff"/>
                </a:solidFill>
                <a:latin typeface="Times New Roman"/>
                <a:ea typeface="¹Å"/>
              </a:rPr>
              <a:t>Possibilité d’évolution</a:t>
            </a:r>
            <a:endParaRPr b="0" lang="fr-FR" sz="1100" spc="-1" strike="noStrike">
              <a:solidFill>
                <a:srgbClr val="000000"/>
              </a:solidFill>
              <a:latin typeface="Arial"/>
            </a:endParaRPr>
          </a:p>
          <a:p>
            <a:pPr algn="just">
              <a:lnSpc>
                <a:spcPct val="100000"/>
              </a:lnSpc>
              <a:tabLst>
                <a:tab algn="l" pos="0"/>
              </a:tabLst>
            </a:pPr>
            <a:r>
              <a:rPr b="0" lang="fr-FR" sz="1100" spc="-1" strike="noStrike">
                <a:solidFill>
                  <a:srgbClr val="ffffff"/>
                </a:solidFill>
                <a:latin typeface="Times New Roman"/>
                <a:ea typeface="¹Å"/>
              </a:rPr>
              <a:t>Opportunité d’emploi</a:t>
            </a:r>
            <a:endParaRPr b="0" lang="fr-FR" sz="11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1114" name="Rectangle 12"/>
          <p:cNvSpPr/>
          <p:nvPr/>
        </p:nvSpPr>
        <p:spPr>
          <a:xfrm>
            <a:off x="36360" y="84600"/>
            <a:ext cx="5109840" cy="8820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1" lang="fr-FR" sz="2000" spc="-1" strike="noStrike">
                <a:solidFill>
                  <a:srgbClr val="000000"/>
                </a:solidFill>
                <a:latin typeface="Times New Roman"/>
                <a:ea typeface="¹Å"/>
              </a:rPr>
              <a:t>Elaborer un projet personnel et professionnel</a:t>
            </a:r>
            <a:endParaRPr b="0" lang="fr-FR" sz="2000" spc="-1" strike="noStrike">
              <a:solidFill>
                <a:srgbClr val="000000"/>
              </a:solidFill>
              <a:latin typeface="Arial"/>
            </a:endParaRPr>
          </a:p>
          <a:p>
            <a:pPr>
              <a:lnSpc>
                <a:spcPct val="100000"/>
              </a:lnSpc>
              <a:tabLst>
                <a:tab algn="l" pos="0"/>
              </a:tabLst>
            </a:pPr>
            <a:r>
              <a:rPr b="1" i="1" lang="fr-FR" sz="1400" spc="-1" strike="noStrike">
                <a:solidFill>
                  <a:srgbClr val="000000"/>
                </a:solidFill>
                <a:latin typeface="Times New Roman"/>
                <a:ea typeface="¹Å"/>
              </a:rPr>
              <a:t>Construire une boussole pour mieux s’orienter</a:t>
            </a:r>
            <a:endParaRPr b="0" lang="fr-FR" sz="14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1115" name="Rectangle 13"/>
          <p:cNvSpPr/>
          <p:nvPr/>
        </p:nvSpPr>
        <p:spPr>
          <a:xfrm>
            <a:off x="4938120" y="3110040"/>
            <a:ext cx="181080" cy="91224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br>
              <a:rPr sz="1800"/>
            </a:b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1116" name="Rectangle 16"/>
          <p:cNvSpPr/>
          <p:nvPr/>
        </p:nvSpPr>
        <p:spPr>
          <a:xfrm>
            <a:off x="457200" y="3565440"/>
            <a:ext cx="9143280" cy="360"/>
          </a:xfrm>
          <a:prstGeom prst="rect">
            <a:avLst/>
          </a:prstGeom>
          <a:noFill/>
          <a:ln w="0">
            <a:noFill/>
          </a:ln>
        </p:spPr>
        <p:style>
          <a:lnRef idx="0"/>
          <a:fillRef idx="0"/>
          <a:effectRef idx="0"/>
          <a:fontRef idx="minor"/>
        </p:style>
        <p:txBody>
          <a:bodyPr lIns="90000" rIns="90000" tIns="-44280" bIns="-44280" anchor="t">
            <a:noAutofit/>
          </a:bodyPr>
          <a:p>
            <a:endParaRPr b="0" lang="fr-FR" sz="1800" spc="-1" strike="noStrike">
              <a:solidFill>
                <a:srgbClr val="000000"/>
              </a:solidFill>
              <a:latin typeface="Arial"/>
            </a:endParaRPr>
          </a:p>
        </p:txBody>
      </p:sp>
      <p:sp>
        <p:nvSpPr>
          <p:cNvPr id="1117" name="Connecteur droit 28"/>
          <p:cNvSpPr/>
          <p:nvPr/>
        </p:nvSpPr>
        <p:spPr>
          <a:xfrm flipH="1">
            <a:off x="6932520" y="1165320"/>
            <a:ext cx="1695240" cy="360"/>
          </a:xfrm>
          <a:prstGeom prst="line">
            <a:avLst/>
          </a:prstGeom>
          <a:ln w="38100">
            <a:solidFill>
              <a:srgbClr val="4a7ebb"/>
            </a:solidFill>
            <a:round/>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fr-FR" sz="1800" spc="-1" strike="noStrike">
              <a:solidFill>
                <a:srgbClr val="000000"/>
              </a:solidFill>
              <a:latin typeface="Arial"/>
            </a:endParaRPr>
          </a:p>
        </p:txBody>
      </p:sp>
      <p:sp>
        <p:nvSpPr>
          <p:cNvPr id="1118" name="Connecteur droit 30"/>
          <p:cNvSpPr/>
          <p:nvPr/>
        </p:nvSpPr>
        <p:spPr>
          <a:xfrm flipV="1">
            <a:off x="6742800" y="4113720"/>
            <a:ext cx="1438200" cy="9360"/>
          </a:xfrm>
          <a:prstGeom prst="line">
            <a:avLst/>
          </a:prstGeom>
          <a:ln w="28575">
            <a:solidFill>
              <a:srgbClr val="4f81bd"/>
            </a:solidFill>
            <a:round/>
          </a:ln>
        </p:spPr>
        <p:style>
          <a:lnRef idx="1">
            <a:schemeClr val="accent1"/>
          </a:lnRef>
          <a:fillRef idx="0">
            <a:schemeClr val="accent1"/>
          </a:fillRef>
          <a:effectRef idx="0">
            <a:schemeClr val="accent1"/>
          </a:effectRef>
          <a:fontRef idx="minor"/>
        </p:style>
        <p:txBody>
          <a:bodyPr lIns="90000" rIns="90000" tIns="-35640" bIns="-35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9" name="PlaceHolder 1"/>
          <p:cNvSpPr>
            <a:spLocks noGrp="1"/>
          </p:cNvSpPr>
          <p:nvPr>
            <p:ph type="title"/>
          </p:nvPr>
        </p:nvSpPr>
        <p:spPr>
          <a:xfrm>
            <a:off x="457200" y="274680"/>
            <a:ext cx="8228880" cy="417240"/>
          </a:xfrm>
          <a:prstGeom prst="rect">
            <a:avLst/>
          </a:prstGeom>
          <a:noFill/>
          <a:ln w="0">
            <a:noFill/>
          </a:ln>
        </p:spPr>
        <p:txBody>
          <a:bodyPr lIns="90000" rIns="90000" tIns="45000" bIns="45000" anchor="ctr">
            <a:noAutofit/>
          </a:bodyPr>
          <a:p>
            <a:pPr indent="0" algn="ctr">
              <a:lnSpc>
                <a:spcPct val="100000"/>
              </a:lnSpc>
              <a:buNone/>
            </a:pPr>
            <a:r>
              <a:rPr b="1" lang="fr-FR" sz="2400" spc="-1" strike="noStrike">
                <a:solidFill>
                  <a:srgbClr val="000000"/>
                </a:solidFill>
                <a:latin typeface="Calibri"/>
              </a:rPr>
              <a:t>Psychosociologie de la vie adulte</a:t>
            </a:r>
            <a:endParaRPr b="0" lang="fr-FR" sz="2400" spc="-1" strike="noStrike">
              <a:solidFill>
                <a:srgbClr val="000000"/>
              </a:solidFill>
              <a:latin typeface="Arial"/>
            </a:endParaRPr>
          </a:p>
        </p:txBody>
      </p:sp>
      <p:pic>
        <p:nvPicPr>
          <p:cNvPr id="1120" name="Espace réservé du contenu 3" descr=""/>
          <p:cNvPicPr/>
          <p:nvPr/>
        </p:nvPicPr>
        <p:blipFill>
          <a:blip r:embed="rId1"/>
          <a:stretch/>
        </p:blipFill>
        <p:spPr>
          <a:xfrm rot="5400000">
            <a:off x="1527120" y="-726480"/>
            <a:ext cx="6090120" cy="8784360"/>
          </a:xfrm>
          <a:prstGeom prst="rect">
            <a:avLst/>
          </a:prstGeom>
          <a:ln w="0">
            <a:noFill/>
          </a:ln>
        </p:spPr>
      </p:pic>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1" name="Picture 2" descr=""/>
          <p:cNvPicPr/>
          <p:nvPr/>
        </p:nvPicPr>
        <p:blipFill>
          <a:blip r:embed="rId1"/>
          <a:stretch/>
        </p:blipFill>
        <p:spPr>
          <a:xfrm>
            <a:off x="323640" y="476640"/>
            <a:ext cx="8366400" cy="5616000"/>
          </a:xfrm>
          <a:prstGeom prst="rect">
            <a:avLst/>
          </a:prstGeom>
          <a:ln w="0">
            <a:noFill/>
          </a:ln>
        </p:spPr>
      </p:pic>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2" name="PlaceHolder 1"/>
          <p:cNvSpPr>
            <a:spLocks noGrp="1"/>
          </p:cNvSpPr>
          <p:nvPr>
            <p:ph type="title"/>
          </p:nvPr>
        </p:nvSpPr>
        <p:spPr>
          <a:xfrm>
            <a:off x="457200" y="274680"/>
            <a:ext cx="8228880" cy="99324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L’adulte mature (1950- 1960)</a:t>
            </a:r>
            <a:endParaRPr b="0" lang="fr-FR" sz="4400" spc="-1" strike="noStrike">
              <a:solidFill>
                <a:srgbClr val="000000"/>
              </a:solidFill>
              <a:latin typeface="Arial"/>
            </a:endParaRPr>
          </a:p>
        </p:txBody>
      </p:sp>
      <p:sp>
        <p:nvSpPr>
          <p:cNvPr id="1123" name="PlaceHolder 2"/>
          <p:cNvSpPr>
            <a:spLocks noGrp="1"/>
          </p:cNvSpPr>
          <p:nvPr>
            <p:ph/>
          </p:nvPr>
        </p:nvSpPr>
        <p:spPr>
          <a:xfrm>
            <a:off x="467640" y="1196640"/>
            <a:ext cx="8228880" cy="5328000"/>
          </a:xfrm>
          <a:prstGeom prst="rect">
            <a:avLst/>
          </a:prstGeom>
          <a:noFill/>
          <a:ln w="0">
            <a:noFill/>
          </a:ln>
        </p:spPr>
        <p:txBody>
          <a:bodyPr lIns="90000" rIns="90000" tIns="45000" bIns="45000" anchor="t">
            <a:noAutofit/>
          </a:bodyPr>
          <a:p>
            <a:pPr indent="0">
              <a:lnSpc>
                <a:spcPct val="100000"/>
              </a:lnSpc>
              <a:spcBef>
                <a:spcPts val="561"/>
              </a:spcBef>
              <a:buNone/>
              <a:tabLst>
                <a:tab algn="l" pos="0"/>
              </a:tabLst>
            </a:pPr>
            <a:r>
              <a:rPr b="0" lang="fr-FR" sz="2800" spc="-1" strike="noStrike">
                <a:solidFill>
                  <a:srgbClr val="000000"/>
                </a:solidFill>
                <a:latin typeface="Calibri"/>
              </a:rPr>
              <a:t>Un adulte étalon, incarnant un idéal-type</a:t>
            </a:r>
            <a:endParaRPr b="0" lang="fr-FR" sz="2800" spc="-1" strike="noStrike">
              <a:solidFill>
                <a:srgbClr val="000000"/>
              </a:solidFill>
              <a:latin typeface="Arial"/>
            </a:endParaRPr>
          </a:p>
          <a:p>
            <a:pPr indent="0">
              <a:lnSpc>
                <a:spcPct val="100000"/>
              </a:lnSpc>
              <a:spcBef>
                <a:spcPts val="561"/>
              </a:spcBef>
              <a:buNone/>
              <a:tabLst>
                <a:tab algn="l" pos="0"/>
              </a:tabLst>
            </a:pPr>
            <a:r>
              <a:rPr b="0" lang="fr-FR" sz="2800" spc="-1" strike="noStrike">
                <a:solidFill>
                  <a:srgbClr val="000000"/>
                </a:solidFill>
                <a:latin typeface="Calibri"/>
              </a:rPr>
              <a:t>Un homme, avec une identité forte, qui exerce un métier stable,  qui « règne sur sa femme et ses autres enfants »</a:t>
            </a:r>
            <a:endParaRPr b="0" lang="fr-FR" sz="28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1124" name="Image 3" descr=""/>
          <p:cNvPicPr/>
          <p:nvPr/>
        </p:nvPicPr>
        <p:blipFill>
          <a:blip r:embed="rId1"/>
          <a:stretch/>
        </p:blipFill>
        <p:spPr>
          <a:xfrm>
            <a:off x="1907640" y="3213000"/>
            <a:ext cx="4968000" cy="3167640"/>
          </a:xfrm>
          <a:prstGeom prst="rect">
            <a:avLst/>
          </a:prstGeom>
          <a:ln w="0">
            <a:noFill/>
          </a:ln>
        </p:spPr>
      </p:pic>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5"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rmAutofit fontScale="96666"/>
          </a:bodyPr>
          <a:p>
            <a:pPr indent="0" algn="ctr">
              <a:lnSpc>
                <a:spcPct val="100000"/>
              </a:lnSpc>
              <a:buNone/>
            </a:pPr>
            <a:r>
              <a:rPr b="0" lang="fr-FR" sz="4400" spc="-1" strike="noStrike">
                <a:solidFill>
                  <a:srgbClr val="000000"/>
                </a:solidFill>
                <a:latin typeface="Calibri"/>
              </a:rPr>
              <a:t>L’adulte en perspective (1960-1975)</a:t>
            </a:r>
            <a:endParaRPr b="0" lang="fr-FR" sz="4400" spc="-1" strike="noStrike">
              <a:solidFill>
                <a:srgbClr val="000000"/>
              </a:solidFill>
              <a:latin typeface="Arial"/>
            </a:endParaRPr>
          </a:p>
        </p:txBody>
      </p:sp>
      <p:sp>
        <p:nvSpPr>
          <p:cNvPr id="1126" name="PlaceHolder 2"/>
          <p:cNvSpPr>
            <a:spLocks noGrp="1"/>
          </p:cNvSpPr>
          <p:nvPr>
            <p:ph/>
          </p:nvPr>
        </p:nvSpPr>
        <p:spPr>
          <a:xfrm>
            <a:off x="457200" y="1600200"/>
            <a:ext cx="8228880" cy="4525200"/>
          </a:xfrm>
          <a:prstGeom prst="rect">
            <a:avLst/>
          </a:prstGeom>
          <a:noFill/>
          <a:ln w="0">
            <a:noFill/>
          </a:ln>
        </p:spPr>
        <p:txBody>
          <a:bodyPr lIns="90000" rIns="90000" tIns="45000" bIns="45000" anchor="t">
            <a:noAutofit/>
          </a:bodyPr>
          <a:p>
            <a:pPr indent="0">
              <a:lnSpc>
                <a:spcPct val="100000"/>
              </a:lnSpc>
              <a:spcBef>
                <a:spcPts val="641"/>
              </a:spcBef>
              <a:buNone/>
              <a:tabLst>
                <a:tab algn="l" pos="0"/>
              </a:tabLst>
            </a:pPr>
            <a:r>
              <a:rPr b="0" lang="fr-FR" sz="3200" spc="-1" strike="noStrike">
                <a:solidFill>
                  <a:srgbClr val="000000"/>
                </a:solidFill>
                <a:latin typeface="Calibri"/>
              </a:rPr>
              <a:t>Un adulte en évolution, en développement</a:t>
            </a:r>
            <a:endParaRPr b="0" lang="fr-FR" sz="3200" spc="-1" strike="noStrike">
              <a:solidFill>
                <a:srgbClr val="000000"/>
              </a:solidFill>
              <a:latin typeface="Arial"/>
            </a:endParaRPr>
          </a:p>
          <a:p>
            <a:pPr indent="0">
              <a:lnSpc>
                <a:spcPct val="100000"/>
              </a:lnSpc>
              <a:spcBef>
                <a:spcPts val="641"/>
              </a:spcBef>
              <a:buNone/>
              <a:tabLst>
                <a:tab algn="l" pos="0"/>
              </a:tabLst>
            </a:pPr>
            <a:r>
              <a:rPr b="0" lang="fr-FR" sz="3200" spc="-1" strike="noStrike">
                <a:solidFill>
                  <a:srgbClr val="000000"/>
                </a:solidFill>
                <a:latin typeface="Calibri"/>
              </a:rPr>
              <a:t>Un être néotène en construction</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1127" name="Image 3" descr=""/>
          <p:cNvPicPr/>
          <p:nvPr/>
        </p:nvPicPr>
        <p:blipFill>
          <a:blip r:embed="rId1"/>
          <a:stretch/>
        </p:blipFill>
        <p:spPr>
          <a:xfrm>
            <a:off x="1259640" y="3029760"/>
            <a:ext cx="6624000" cy="3278880"/>
          </a:xfrm>
          <a:prstGeom prst="rect">
            <a:avLst/>
          </a:prstGeom>
          <a:ln w="0">
            <a:noFill/>
          </a:ln>
        </p:spPr>
      </p:pic>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indent="0" algn="ctr">
              <a:lnSpc>
                <a:spcPct val="100000"/>
              </a:lnSpc>
              <a:buNone/>
            </a:pPr>
            <a:r>
              <a:rPr b="0" lang="fr-FR" sz="4400" spc="-1" strike="noStrike">
                <a:solidFill>
                  <a:srgbClr val="000000"/>
                </a:solidFill>
                <a:latin typeface="Calibri"/>
              </a:rPr>
              <a:t>L’adulte immature (1975-2000)</a:t>
            </a:r>
            <a:endParaRPr b="0" lang="fr-FR" sz="4400" spc="-1" strike="noStrike">
              <a:solidFill>
                <a:srgbClr val="000000"/>
              </a:solidFill>
              <a:latin typeface="Arial"/>
            </a:endParaRPr>
          </a:p>
        </p:txBody>
      </p:sp>
      <p:sp>
        <p:nvSpPr>
          <p:cNvPr id="1129" name="PlaceHolder 2"/>
          <p:cNvSpPr>
            <a:spLocks noGrp="1"/>
          </p:cNvSpPr>
          <p:nvPr>
            <p:ph/>
          </p:nvPr>
        </p:nvSpPr>
        <p:spPr>
          <a:xfrm>
            <a:off x="215640" y="1340640"/>
            <a:ext cx="8820360" cy="1252080"/>
          </a:xfrm>
          <a:prstGeom prst="rect">
            <a:avLst/>
          </a:prstGeom>
          <a:noFill/>
          <a:ln w="0">
            <a:noFill/>
          </a:ln>
        </p:spPr>
        <p:txBody>
          <a:bodyPr lIns="90000" rIns="90000" tIns="45000" bIns="45000" anchor="t">
            <a:normAutofit fontScale="96666" lnSpcReduction="20000"/>
          </a:bodyPr>
          <a:p>
            <a:pPr indent="0">
              <a:lnSpc>
                <a:spcPct val="100000"/>
              </a:lnSpc>
              <a:spcBef>
                <a:spcPts val="641"/>
              </a:spcBef>
              <a:buNone/>
              <a:tabLst>
                <a:tab algn="l" pos="0"/>
              </a:tabLst>
            </a:pPr>
            <a:r>
              <a:rPr b="0" lang="fr-FR" sz="3200" spc="-1" strike="noStrike">
                <a:solidFill>
                  <a:srgbClr val="000000"/>
                </a:solidFill>
                <a:latin typeface="Calibri"/>
              </a:rPr>
              <a:t>Un adulte à problème, un individu en friche, à l’identité brouillé  évoluant dans un environnement incertain</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1130" name="Image 4" descr=""/>
          <p:cNvPicPr/>
          <p:nvPr/>
        </p:nvPicPr>
        <p:blipFill>
          <a:blip r:embed="rId1"/>
          <a:stretch/>
        </p:blipFill>
        <p:spPr>
          <a:xfrm>
            <a:off x="1763640" y="2853000"/>
            <a:ext cx="5256000" cy="3403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PlaceHolder 1"/>
          <p:cNvSpPr>
            <a:spLocks noGrp="1"/>
          </p:cNvSpPr>
          <p:nvPr>
            <p:ph type="title"/>
          </p:nvPr>
        </p:nvSpPr>
        <p:spPr>
          <a:xfrm>
            <a:off x="457200" y="274680"/>
            <a:ext cx="8228880" cy="705240"/>
          </a:xfrm>
          <a:prstGeom prst="rect">
            <a:avLst/>
          </a:prstGeom>
          <a:noFill/>
          <a:ln w="0">
            <a:noFill/>
          </a:ln>
        </p:spPr>
        <p:txBody>
          <a:bodyPr lIns="90000" rIns="90000" tIns="45000" bIns="45000" anchor="ctr">
            <a:normAutofit fontScale="93333"/>
          </a:bodyPr>
          <a:p>
            <a:pPr indent="0" algn="ctr">
              <a:lnSpc>
                <a:spcPct val="100000"/>
              </a:lnSpc>
              <a:buNone/>
            </a:pPr>
            <a:r>
              <a:rPr b="0" lang="fr-FR" sz="4400" spc="-1" strike="noStrike">
                <a:solidFill>
                  <a:srgbClr val="000000"/>
                </a:solidFill>
                <a:latin typeface="Calibri"/>
              </a:rPr>
              <a:t>Chiffres de l’emploi chez les 16-25</a:t>
            </a:r>
            <a:endParaRPr b="0" lang="fr-FR" sz="4400" spc="-1" strike="noStrike">
              <a:solidFill>
                <a:srgbClr val="000000"/>
              </a:solidFill>
              <a:latin typeface="Arial"/>
            </a:endParaRPr>
          </a:p>
        </p:txBody>
      </p:sp>
      <p:sp>
        <p:nvSpPr>
          <p:cNvPr id="817" name="PlaceHolder 2"/>
          <p:cNvSpPr>
            <a:spLocks noGrp="1"/>
          </p:cNvSpPr>
          <p:nvPr>
            <p:ph/>
          </p:nvPr>
        </p:nvSpPr>
        <p:spPr>
          <a:xfrm>
            <a:off x="457200" y="1600200"/>
            <a:ext cx="8228880" cy="4525200"/>
          </a:xfrm>
          <a:prstGeom prst="rect">
            <a:avLst/>
          </a:prstGeom>
          <a:noFill/>
          <a:ln w="0">
            <a:noFill/>
          </a:ln>
        </p:spPr>
        <p:txBody>
          <a:bodyPr lIns="90000" rIns="90000" tIns="45000" bIns="45000" anchor="t">
            <a:normAutofit fontScale="68333" lnSpcReduction="10000"/>
          </a:bodyPr>
          <a:p>
            <a:pPr marL="343080" indent="-343080">
              <a:lnSpc>
                <a:spcPct val="100000"/>
              </a:lnSpc>
              <a:spcBef>
                <a:spcPts val="641"/>
              </a:spcBef>
              <a:buClr>
                <a:srgbClr val="000000"/>
              </a:buClr>
              <a:buFont typeface="Arial"/>
              <a:buChar char="•"/>
            </a:pPr>
            <a:r>
              <a:rPr b="1" lang="fr-FR" sz="3200" spc="-1" strike="noStrike">
                <a:solidFill>
                  <a:srgbClr val="000000"/>
                </a:solidFill>
                <a:latin typeface="Calibri"/>
              </a:rPr>
              <a:t>25% </a:t>
            </a:r>
            <a:r>
              <a:rPr b="0" lang="fr-FR" sz="3200" spc="-1" strike="noStrike">
                <a:solidFill>
                  <a:srgbClr val="000000"/>
                </a:solidFill>
                <a:latin typeface="Calibri"/>
              </a:rPr>
              <a:t>des jeunes français de moins de 25 ans sur le marché du travail est au chômage</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1" lang="fr-FR" sz="3200" spc="-1" strike="noStrike">
                <a:solidFill>
                  <a:srgbClr val="000000"/>
                </a:solidFill>
                <a:latin typeface="Calibri"/>
              </a:rPr>
              <a:t>140 000 </a:t>
            </a:r>
            <a:r>
              <a:rPr b="0" lang="fr-FR" sz="3200" spc="-1" strike="noStrike">
                <a:solidFill>
                  <a:srgbClr val="000000"/>
                </a:solidFill>
                <a:latin typeface="Calibri"/>
              </a:rPr>
              <a:t>jeunes quittent chaque année le système de formation initiale sans </a:t>
            </a:r>
            <a:r>
              <a:rPr b="0" lang="fr-FR" sz="3200" spc="-1" strike="noStrike" u="sng">
                <a:solidFill>
                  <a:srgbClr val="0000ff"/>
                </a:solidFill>
                <a:uFillTx/>
                <a:latin typeface="Calibri"/>
                <a:hlinkClick r:id="rId1"/>
              </a:rPr>
              <a:t>avoir</a:t>
            </a:r>
            <a:r>
              <a:rPr b="0" lang="fr-FR" sz="3200" spc="-1" strike="noStrike">
                <a:solidFill>
                  <a:srgbClr val="000000"/>
                </a:solidFill>
                <a:latin typeface="Calibri"/>
              </a:rPr>
              <a:t> obtenu un diplôme professionnel ou le baccalauréat </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1" lang="fr-FR" sz="3200" spc="-1" strike="noStrike">
                <a:solidFill>
                  <a:srgbClr val="000000"/>
                </a:solidFill>
                <a:latin typeface="Calibri"/>
              </a:rPr>
              <a:t>620 000 </a:t>
            </a:r>
            <a:r>
              <a:rPr b="0" lang="fr-FR" sz="3200" spc="-1" strike="noStrike">
                <a:solidFill>
                  <a:srgbClr val="000000"/>
                </a:solidFill>
                <a:latin typeface="Calibri"/>
              </a:rPr>
              <a:t>jeunes de 18 à 24 ans décrochent du système éducatif sans diplôme du second cycle du secondaire, et restent durablement sans </a:t>
            </a:r>
            <a:r>
              <a:rPr b="0" lang="fr-FR" sz="3200" spc="-1" strike="noStrike" u="sng">
                <a:solidFill>
                  <a:srgbClr val="0000ff"/>
                </a:solidFill>
                <a:uFillTx/>
                <a:latin typeface="Calibri"/>
                <a:hlinkClick r:id="rId2"/>
              </a:rPr>
              <a:t>formation</a:t>
            </a:r>
            <a:r>
              <a:rPr b="0" lang="fr-FR" sz="3200" spc="-1" strike="noStrike">
                <a:solidFill>
                  <a:srgbClr val="000000"/>
                </a:solidFill>
                <a:latin typeface="Calibri"/>
              </a:rPr>
              <a:t> (chiffres communiqués lors de la présentation du plan interministériel de lutte contre le décrochage scolaire du 21 novembre 2014). </a:t>
            </a:r>
            <a:endParaRPr b="0" lang="fr-FR" sz="32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Enfin environ </a:t>
            </a:r>
            <a:r>
              <a:rPr b="1" lang="fr-FR" sz="3200" spc="-1" strike="noStrike">
                <a:solidFill>
                  <a:srgbClr val="000000"/>
                </a:solidFill>
                <a:latin typeface="Calibri"/>
              </a:rPr>
              <a:t>350 000 </a:t>
            </a:r>
            <a:r>
              <a:rPr b="0" lang="fr-FR" sz="3200" spc="-1" strike="noStrike">
                <a:solidFill>
                  <a:srgbClr val="000000"/>
                </a:solidFill>
                <a:latin typeface="Calibri"/>
              </a:rPr>
              <a:t>offres d’</a:t>
            </a:r>
            <a:r>
              <a:rPr b="0" lang="fr-FR" sz="3200" spc="-1" strike="noStrike" u="sng">
                <a:solidFill>
                  <a:srgbClr val="0000ff"/>
                </a:solidFill>
                <a:uFillTx/>
                <a:latin typeface="Calibri"/>
                <a:hlinkClick r:id="rId3"/>
              </a:rPr>
              <a:t>emploi</a:t>
            </a:r>
            <a:r>
              <a:rPr b="0" lang="fr-FR" sz="3200" spc="-1" strike="noStrike">
                <a:solidFill>
                  <a:srgbClr val="000000"/>
                </a:solidFill>
                <a:latin typeface="Calibri"/>
              </a:rPr>
              <a:t> seraient non pourvues chaque année.</a:t>
            </a:r>
            <a:br>
              <a:rPr sz="3200"/>
            </a:br>
            <a:r>
              <a:rPr b="0" lang="fr-FR" sz="3200" spc="-1" strike="noStrike">
                <a:solidFill>
                  <a:srgbClr val="000000"/>
                </a:solidFill>
                <a:latin typeface="Calibri"/>
              </a:rPr>
              <a:t> </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1" name="Rectangle 2"/>
          <p:cNvSpPr/>
          <p:nvPr/>
        </p:nvSpPr>
        <p:spPr>
          <a:xfrm>
            <a:off x="0" y="360000"/>
            <a:ext cx="9143280" cy="39456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spAutoFit/>
          </a:bodyPr>
          <a:p>
            <a:pPr algn="ctr">
              <a:lnSpc>
                <a:spcPct val="100000"/>
              </a:lnSpc>
            </a:pPr>
            <a:r>
              <a:rPr b="0" lang="fr-FR" sz="2000" spc="-1" strike="noStrike">
                <a:solidFill>
                  <a:srgbClr val="f2f2f2"/>
                </a:solidFill>
                <a:latin typeface="Calibri"/>
                <a:ea typeface="DejaVu Sans"/>
              </a:rPr>
              <a:t>CONTEXTE</a:t>
            </a:r>
            <a:endParaRPr b="0" lang="fr-FR" sz="2000" spc="-1" strike="noStrike">
              <a:solidFill>
                <a:srgbClr val="ffffff"/>
              </a:solidFill>
              <a:latin typeface="Arial"/>
            </a:endParaRPr>
          </a:p>
        </p:txBody>
      </p:sp>
      <p:graphicFrame>
        <p:nvGraphicFramePr>
          <p:cNvPr id="3" name="Diagram3"/>
          <p:cNvGraphicFramePr/>
          <p:nvPr>
            <p:extLst>
              <p:ext uri="{D42A27DB-BD31-4B8C-83A1-F6EECF244321}">
                <p14:modId xmlns:p14="http://schemas.microsoft.com/office/powerpoint/2010/main" val="2549006869"/>
              </p:ext>
            </p:extLst>
          </p:nvPr>
        </p:nvGraphicFramePr>
        <p:xfrm>
          <a:off x="317520" y="914400"/>
          <a:ext cx="8571600" cy="55490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2" name="PlaceHolder 1"/>
          <p:cNvSpPr>
            <a:spLocks noGrp="1"/>
          </p:cNvSpPr>
          <p:nvPr>
            <p:ph type="title"/>
          </p:nvPr>
        </p:nvSpPr>
        <p:spPr>
          <a:xfrm>
            <a:off x="467640" y="332640"/>
            <a:ext cx="8228880" cy="849240"/>
          </a:xfrm>
          <a:prstGeom prst="rect">
            <a:avLst/>
          </a:prstGeom>
          <a:noFill/>
          <a:ln w="0">
            <a:noFill/>
          </a:ln>
        </p:spPr>
        <p:txBody>
          <a:bodyPr lIns="90000" rIns="90000" tIns="45000" bIns="45000" anchor="ctr">
            <a:normAutofit/>
          </a:bodyPr>
          <a:p>
            <a:pPr indent="0">
              <a:lnSpc>
                <a:spcPct val="100000"/>
              </a:lnSpc>
              <a:buNone/>
            </a:pPr>
            <a:r>
              <a:rPr b="0" lang="fr-FR" sz="3600" spc="-1" strike="noStrike">
                <a:solidFill>
                  <a:srgbClr val="000000"/>
                </a:solidFill>
                <a:latin typeface="Calibri"/>
              </a:rPr>
              <a:t>En résumé</a:t>
            </a:r>
            <a:endParaRPr b="0" lang="fr-FR" sz="3600" spc="-1" strike="noStrike">
              <a:solidFill>
                <a:srgbClr val="000000"/>
              </a:solidFill>
              <a:latin typeface="Arial"/>
            </a:endParaRPr>
          </a:p>
        </p:txBody>
      </p:sp>
      <p:sp>
        <p:nvSpPr>
          <p:cNvPr id="1133" name="PlaceHolder 2"/>
          <p:cNvSpPr>
            <a:spLocks noGrp="1"/>
          </p:cNvSpPr>
          <p:nvPr>
            <p:ph/>
          </p:nvPr>
        </p:nvSpPr>
        <p:spPr>
          <a:xfrm>
            <a:off x="395640" y="1340640"/>
            <a:ext cx="8568360" cy="4745520"/>
          </a:xfrm>
          <a:prstGeom prst="rect">
            <a:avLst/>
          </a:prstGeom>
          <a:noFill/>
          <a:ln w="0">
            <a:noFill/>
          </a:ln>
        </p:spPr>
        <p:txBody>
          <a:bodyPr lIns="90000" rIns="90000" tIns="45000" bIns="45000" anchor="t">
            <a:noAutofit/>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sans ancrage, devenu fragile, évoluant dans un environnement incertain marqué par la précarité</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au parcours heurté, fragmenté</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désorienté et désorientant</a:t>
            </a:r>
            <a:endParaRPr b="0" lang="fr-FR"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en souffrance à l’identité brouillée</a:t>
            </a:r>
            <a:endParaRPr b="0" lang="fr-FR" sz="2400" spc="-1" strike="noStrike">
              <a:solidFill>
                <a:srgbClr val="000000"/>
              </a:solidFill>
              <a:latin typeface="Arial"/>
            </a:endParaRPr>
          </a:p>
          <a:p>
            <a:pPr marL="343080" indent="-343080">
              <a:lnSpc>
                <a:spcPct val="100000"/>
              </a:lnSpc>
              <a:spcBef>
                <a:spcPts val="641"/>
              </a:spcBef>
              <a:buClr>
                <a:srgbClr val="000000"/>
              </a:buClr>
              <a:buFont typeface="Arial"/>
              <a:buChar char="•"/>
            </a:pPr>
            <a:r>
              <a:rPr b="0" lang="fr-FR" sz="2400" spc="-1" strike="noStrike">
                <a:solidFill>
                  <a:srgbClr val="000000"/>
                </a:solidFill>
                <a:latin typeface="Calibri"/>
              </a:rPr>
              <a:t>Un adulte qui à besoin d’</a:t>
            </a:r>
            <a:r>
              <a:rPr b="0" lang="fr-FR" sz="3200" spc="-1" strike="noStrike">
                <a:solidFill>
                  <a:srgbClr val="000000"/>
                </a:solidFill>
                <a:latin typeface="Calibri"/>
              </a:rPr>
              <a:t>être</a:t>
            </a:r>
            <a:r>
              <a:rPr b="0" lang="fr-FR" sz="2400" spc="-1" strike="noStrike">
                <a:solidFill>
                  <a:srgbClr val="000000"/>
                </a:solidFill>
                <a:latin typeface="Calibri"/>
              </a:rPr>
              <a:t> </a:t>
            </a:r>
            <a:endParaRPr b="0" lang="fr-FR" sz="2400" spc="-1" strike="noStrike">
              <a:solidFill>
                <a:srgbClr val="000000"/>
              </a:solidFill>
              <a:latin typeface="Arial"/>
            </a:endParaRPr>
          </a:p>
          <a:p>
            <a:pPr indent="0">
              <a:lnSpc>
                <a:spcPct val="100000"/>
              </a:lnSpc>
              <a:spcBef>
                <a:spcPts val="641"/>
              </a:spcBef>
              <a:buNone/>
              <a:tabLst>
                <a:tab algn="l" pos="0"/>
              </a:tabLst>
            </a:pPr>
            <a:r>
              <a:rPr b="0" lang="fr-FR" sz="3200" spc="-1" strike="noStrike">
                <a:solidFill>
                  <a:srgbClr val="000000"/>
                </a:solidFill>
                <a:latin typeface="Calibri"/>
              </a:rPr>
              <a:t>    </a:t>
            </a:r>
            <a:r>
              <a:rPr b="0" lang="fr-FR" sz="3200" spc="-1" strike="noStrike">
                <a:solidFill>
                  <a:srgbClr val="000000"/>
                </a:solidFill>
                <a:latin typeface="Calibri"/>
              </a:rPr>
              <a:t>accompagné pour construire </a:t>
            </a:r>
            <a:endParaRPr b="0" lang="fr-FR" sz="3200" spc="-1" strike="noStrike">
              <a:solidFill>
                <a:srgbClr val="000000"/>
              </a:solidFill>
              <a:latin typeface="Arial"/>
            </a:endParaRPr>
          </a:p>
          <a:p>
            <a:pPr indent="0">
              <a:lnSpc>
                <a:spcPct val="100000"/>
              </a:lnSpc>
              <a:spcBef>
                <a:spcPts val="641"/>
              </a:spcBef>
              <a:buNone/>
              <a:tabLst>
                <a:tab algn="l" pos="0"/>
              </a:tabLst>
            </a:pPr>
            <a:r>
              <a:rPr b="0" lang="fr-FR" sz="3200" spc="-1" strike="noStrike">
                <a:solidFill>
                  <a:srgbClr val="000000"/>
                </a:solidFill>
                <a:latin typeface="Calibri"/>
              </a:rPr>
              <a:t>    </a:t>
            </a:r>
            <a:r>
              <a:rPr b="0" lang="fr-FR" sz="3200" spc="-1" strike="noStrike">
                <a:solidFill>
                  <a:srgbClr val="000000"/>
                </a:solidFill>
                <a:latin typeface="Calibri"/>
              </a:rPr>
              <a:t>son autonomie</a:t>
            </a:r>
            <a:endParaRPr b="0" lang="fr-FR" sz="3200" spc="-1" strike="noStrike">
              <a:solidFill>
                <a:srgbClr val="000000"/>
              </a:solidFill>
              <a:latin typeface="Arial"/>
            </a:endParaRPr>
          </a:p>
          <a:p>
            <a:pPr indent="0">
              <a:lnSpc>
                <a:spcPct val="100000"/>
              </a:lnSpc>
              <a:spcBef>
                <a:spcPts val="641"/>
              </a:spcBef>
              <a:buNone/>
              <a:tabLst>
                <a:tab algn="l" pos="0"/>
              </a:tabLst>
            </a:pPr>
            <a:endParaRPr b="0" lang="fr-FR" sz="3200" spc="-1" strike="noStrike">
              <a:solidFill>
                <a:srgbClr val="000000"/>
              </a:solidFill>
              <a:latin typeface="Arial"/>
            </a:endParaRPr>
          </a:p>
        </p:txBody>
      </p:sp>
      <p:pic>
        <p:nvPicPr>
          <p:cNvPr id="1134" name="Image 3" descr=""/>
          <p:cNvPicPr/>
          <p:nvPr/>
        </p:nvPicPr>
        <p:blipFill>
          <a:blip r:embed="rId1"/>
          <a:stretch/>
        </p:blipFill>
        <p:spPr>
          <a:xfrm>
            <a:off x="5868000" y="3501000"/>
            <a:ext cx="2904480" cy="2585160"/>
          </a:xfrm>
          <a:prstGeom prst="rect">
            <a:avLst/>
          </a:prstGeom>
          <a:ln w="0">
            <a:noFill/>
          </a:ln>
        </p:spPr>
      </p:pic>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5" name="PlaceHolder 1"/>
          <p:cNvSpPr>
            <a:spLocks noGrp="1"/>
          </p:cNvSpPr>
          <p:nvPr>
            <p:ph type="title"/>
          </p:nvPr>
        </p:nvSpPr>
        <p:spPr>
          <a:xfrm>
            <a:off x="3204000" y="692640"/>
            <a:ext cx="5683320" cy="12484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Un Quadripode théorique  :</a:t>
            </a:r>
            <a:br>
              <a:rPr sz="2000"/>
            </a:br>
            <a:r>
              <a:rPr b="0" i="1" lang="fr-FR" sz="2000" spc="-1" strike="noStrike">
                <a:solidFill>
                  <a:srgbClr val="000000"/>
                </a:solidFill>
                <a:latin typeface="Calibri"/>
              </a:rPr>
              <a:t>Les pré-positions du sujet dans les conduites à projets</a:t>
            </a:r>
            <a:br>
              <a:rPr sz="2000"/>
            </a:br>
            <a:r>
              <a:rPr b="0" i="1" lang="fr-FR" sz="2000" spc="-1" strike="noStrike">
                <a:solidFill>
                  <a:srgbClr val="000000"/>
                </a:solidFill>
                <a:latin typeface="Calibri"/>
              </a:rPr>
              <a:t>(Boutinet , Ardoino &amp; Co)</a:t>
            </a:r>
            <a:endParaRPr b="0" lang="fr-FR" sz="2000" spc="-1" strike="noStrike">
              <a:solidFill>
                <a:srgbClr val="000000"/>
              </a:solidFill>
              <a:latin typeface="Arial"/>
            </a:endParaRPr>
          </a:p>
        </p:txBody>
      </p:sp>
      <p:graphicFrame>
        <p:nvGraphicFramePr>
          <p:cNvPr id="4" name="Diagram4"/>
          <p:cNvGraphicFramePr/>
          <p:nvPr>
            <p:extLst>
              <p:ext uri="{D42A27DB-BD31-4B8C-83A1-F6EECF244321}">
                <p14:modId xmlns:p14="http://schemas.microsoft.com/office/powerpoint/2010/main" val="1911030152"/>
              </p:ext>
            </p:extLst>
          </p:nvPr>
        </p:nvGraphicFramePr>
        <p:xfrm>
          <a:off x="4068000" y="2565000"/>
          <a:ext cx="4751640" cy="3476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36" name="ZoneTexte 2"/>
          <p:cNvSpPr/>
          <p:nvPr/>
        </p:nvSpPr>
        <p:spPr>
          <a:xfrm>
            <a:off x="5940000" y="1942200"/>
            <a:ext cx="122328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000000"/>
                </a:solidFill>
                <a:latin typeface="Calibri"/>
                <a:ea typeface="DejaVu Sans"/>
              </a:rPr>
              <a:t>Pour</a:t>
            </a:r>
            <a:endParaRPr b="0" lang="fr-FR" sz="2800" spc="-1" strike="noStrike">
              <a:solidFill>
                <a:srgbClr val="000000"/>
              </a:solidFill>
              <a:latin typeface="Arial"/>
            </a:endParaRPr>
          </a:p>
        </p:txBody>
      </p:sp>
      <p:pic>
        <p:nvPicPr>
          <p:cNvPr id="1137" name="Image 3" descr=""/>
          <p:cNvPicPr/>
          <p:nvPr/>
        </p:nvPicPr>
        <p:blipFill>
          <a:blip r:embed="rId6"/>
          <a:stretch/>
        </p:blipFill>
        <p:spPr>
          <a:xfrm>
            <a:off x="467640" y="1942200"/>
            <a:ext cx="3239640" cy="4294440"/>
          </a:xfrm>
          <a:prstGeom prst="rect">
            <a:avLst/>
          </a:prstGeom>
          <a:ln w="0">
            <a:noFill/>
          </a:ln>
        </p:spPr>
      </p:pic>
      <p:sp>
        <p:nvSpPr>
          <p:cNvPr id="1138" name="ZoneTexte 5"/>
          <p:cNvSpPr/>
          <p:nvPr/>
        </p:nvSpPr>
        <p:spPr>
          <a:xfrm>
            <a:off x="251640" y="188640"/>
            <a:ext cx="842436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Psychosociologie des conduites à projet &amp; accompagnement des personnes en situation d’insertion</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9" name="PlaceHolder 1"/>
          <p:cNvSpPr>
            <a:spLocks noGrp="1"/>
          </p:cNvSpPr>
          <p:nvPr>
            <p:ph type="title"/>
          </p:nvPr>
        </p:nvSpPr>
        <p:spPr>
          <a:xfrm>
            <a:off x="685800" y="35100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3600" spc="-1" strike="noStrike">
                <a:solidFill>
                  <a:srgbClr val="000000"/>
                </a:solidFill>
                <a:latin typeface="Calibri"/>
              </a:rPr>
              <a:t>A l’origine </a:t>
            </a:r>
            <a:r>
              <a:rPr b="1" lang="fr-FR" sz="2000" spc="-1" strike="noStrike">
                <a:solidFill>
                  <a:srgbClr val="000000"/>
                </a:solidFill>
                <a:latin typeface="Calibri"/>
              </a:rPr>
              <a:t>du tout projet impliquant des sujets il y a </a:t>
            </a:r>
            <a:endParaRPr b="0" lang="fr-FR" sz="2000" spc="-1" strike="noStrike">
              <a:solidFill>
                <a:srgbClr val="000000"/>
              </a:solidFill>
              <a:latin typeface="Arial"/>
            </a:endParaRPr>
          </a:p>
        </p:txBody>
      </p:sp>
      <p:graphicFrame>
        <p:nvGraphicFramePr>
          <p:cNvPr id="5" name="Diagram5"/>
          <p:cNvGraphicFramePr/>
          <p:nvPr>
            <p:extLst>
              <p:ext uri="{D42A27DB-BD31-4B8C-83A1-F6EECF244321}">
                <p14:modId xmlns:p14="http://schemas.microsoft.com/office/powerpoint/2010/main" val="3516329462"/>
              </p:ext>
            </p:extLst>
          </p:nvPr>
        </p:nvGraphicFramePr>
        <p:xfrm>
          <a:off x="1523880" y="1397160"/>
          <a:ext cx="6095160" cy="40633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40" name="ZoneTexte 2"/>
          <p:cNvSpPr/>
          <p:nvPr/>
        </p:nvSpPr>
        <p:spPr>
          <a:xfrm>
            <a:off x="1475640" y="5805360"/>
            <a:ext cx="6624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Ce qui est imposé au sujet  et auquel il soit se soumettre, pour être sujet du social (socialisation)</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1" name="PlaceHolder 1"/>
          <p:cNvSpPr>
            <a:spLocks noGrp="1"/>
          </p:cNvSpPr>
          <p:nvPr>
            <p:ph type="title"/>
          </p:nvPr>
        </p:nvSpPr>
        <p:spPr>
          <a:xfrm>
            <a:off x="685800" y="35100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3600" spc="-1" strike="noStrike">
                <a:solidFill>
                  <a:srgbClr val="000000"/>
                </a:solidFill>
                <a:latin typeface="Calibri"/>
              </a:rPr>
              <a:t>A l’origine </a:t>
            </a:r>
            <a:r>
              <a:rPr b="1" lang="fr-FR" sz="2000" spc="-1" strike="noStrike">
                <a:solidFill>
                  <a:srgbClr val="000000"/>
                </a:solidFill>
                <a:latin typeface="Calibri"/>
              </a:rPr>
              <a:t>du tout projet impliquant des sujets il y a </a:t>
            </a:r>
            <a:endParaRPr b="0" lang="fr-FR" sz="2000" spc="-1" strike="noStrike">
              <a:solidFill>
                <a:srgbClr val="000000"/>
              </a:solidFill>
              <a:latin typeface="Arial"/>
            </a:endParaRPr>
          </a:p>
        </p:txBody>
      </p:sp>
      <p:graphicFrame>
        <p:nvGraphicFramePr>
          <p:cNvPr id="6" name="Diagram6"/>
          <p:cNvGraphicFramePr/>
          <p:nvPr>
            <p:extLst>
              <p:ext uri="{D42A27DB-BD31-4B8C-83A1-F6EECF244321}">
                <p14:modId xmlns:p14="http://schemas.microsoft.com/office/powerpoint/2010/main" val="3995453223"/>
              </p:ext>
            </p:extLst>
          </p:nvPr>
        </p:nvGraphicFramePr>
        <p:xfrm>
          <a:off x="1523880" y="1397160"/>
          <a:ext cx="6095160" cy="40633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42" name="ZoneTexte 2"/>
          <p:cNvSpPr/>
          <p:nvPr/>
        </p:nvSpPr>
        <p:spPr>
          <a:xfrm>
            <a:off x="755640" y="5877360"/>
            <a:ext cx="727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Les besoins c’est ce que les autres déterminent parfois d’un point de vue théorique , à ma place,  en mon nom, pour mon bien</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3" name="PlaceHolder 1"/>
          <p:cNvSpPr>
            <a:spLocks noGrp="1"/>
          </p:cNvSpPr>
          <p:nvPr>
            <p:ph type="title"/>
          </p:nvPr>
        </p:nvSpPr>
        <p:spPr>
          <a:xfrm>
            <a:off x="685800" y="351000"/>
            <a:ext cx="7771680" cy="989280"/>
          </a:xfrm>
          <a:prstGeom prst="rect">
            <a:avLst/>
          </a:prstGeom>
          <a:noFill/>
          <a:ln w="0">
            <a:noFill/>
          </a:ln>
        </p:spPr>
        <p:txBody>
          <a:bodyPr lIns="90000" rIns="90000" tIns="45000" bIns="45000" anchor="ctr">
            <a:normAutofit/>
          </a:bodyPr>
          <a:p>
            <a:pPr indent="0" algn="ctr">
              <a:lnSpc>
                <a:spcPct val="100000"/>
              </a:lnSpc>
              <a:buNone/>
            </a:pPr>
            <a:r>
              <a:rPr b="1" lang="fr-FR" sz="3600" spc="-1" strike="noStrike">
                <a:solidFill>
                  <a:srgbClr val="000000"/>
                </a:solidFill>
                <a:latin typeface="Calibri"/>
              </a:rPr>
              <a:t>A l’origine </a:t>
            </a:r>
            <a:r>
              <a:rPr b="1" lang="fr-FR" sz="2000" spc="-1" strike="noStrike">
                <a:solidFill>
                  <a:srgbClr val="000000"/>
                </a:solidFill>
                <a:latin typeface="Calibri"/>
              </a:rPr>
              <a:t>du tout projet impliquant des sujets il y a </a:t>
            </a:r>
            <a:endParaRPr b="0" lang="fr-FR" sz="2000" spc="-1" strike="noStrike">
              <a:solidFill>
                <a:srgbClr val="000000"/>
              </a:solidFill>
              <a:latin typeface="Arial"/>
            </a:endParaRPr>
          </a:p>
        </p:txBody>
      </p:sp>
      <p:graphicFrame>
        <p:nvGraphicFramePr>
          <p:cNvPr id="7" name="Diagram7"/>
          <p:cNvGraphicFramePr/>
          <p:nvPr>
            <p:extLst>
              <p:ext uri="{D42A27DB-BD31-4B8C-83A1-F6EECF244321}">
                <p14:modId xmlns:p14="http://schemas.microsoft.com/office/powerpoint/2010/main" val="2566239523"/>
              </p:ext>
            </p:extLst>
          </p:nvPr>
        </p:nvGraphicFramePr>
        <p:xfrm>
          <a:off x="1523880" y="1397160"/>
          <a:ext cx="6095160" cy="40633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44" name="ZoneTexte 2"/>
          <p:cNvSpPr/>
          <p:nvPr/>
        </p:nvSpPr>
        <p:spPr>
          <a:xfrm>
            <a:off x="683640" y="5770080"/>
            <a:ext cx="7416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Les attentes s’expriment dans une logique de conformité sociale au risque parfois  d’un « socialement » correct</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5" name="PlaceHolder 1"/>
          <p:cNvSpPr>
            <a:spLocks noGrp="1"/>
          </p:cNvSpPr>
          <p:nvPr>
            <p:ph type="title"/>
          </p:nvPr>
        </p:nvSpPr>
        <p:spPr>
          <a:xfrm>
            <a:off x="685800" y="351000"/>
            <a:ext cx="7771680" cy="917280"/>
          </a:xfrm>
          <a:prstGeom prst="rect">
            <a:avLst/>
          </a:prstGeom>
          <a:noFill/>
          <a:ln w="0">
            <a:noFill/>
          </a:ln>
        </p:spPr>
        <p:txBody>
          <a:bodyPr lIns="90000" rIns="90000" tIns="45000" bIns="45000" anchor="ctr">
            <a:normAutofit/>
          </a:bodyPr>
          <a:p>
            <a:pPr indent="0" algn="ctr">
              <a:lnSpc>
                <a:spcPct val="100000"/>
              </a:lnSpc>
              <a:buNone/>
            </a:pPr>
            <a:r>
              <a:rPr b="1" lang="fr-FR" sz="3600" spc="-1" strike="noStrike">
                <a:solidFill>
                  <a:srgbClr val="000000"/>
                </a:solidFill>
                <a:latin typeface="Calibri"/>
              </a:rPr>
              <a:t>A l’origine </a:t>
            </a:r>
            <a:r>
              <a:rPr b="1" lang="fr-FR" sz="2000" spc="-1" strike="noStrike">
                <a:solidFill>
                  <a:srgbClr val="000000"/>
                </a:solidFill>
                <a:latin typeface="Calibri"/>
              </a:rPr>
              <a:t>du tout projet impliquant des sujets il y a </a:t>
            </a:r>
            <a:endParaRPr b="0" lang="fr-FR" sz="2000" spc="-1" strike="noStrike">
              <a:solidFill>
                <a:srgbClr val="000000"/>
              </a:solidFill>
              <a:latin typeface="Arial"/>
            </a:endParaRPr>
          </a:p>
        </p:txBody>
      </p:sp>
      <p:graphicFrame>
        <p:nvGraphicFramePr>
          <p:cNvPr id="8" name="Diagram8"/>
          <p:cNvGraphicFramePr/>
          <p:nvPr>
            <p:extLst>
              <p:ext uri="{D42A27DB-BD31-4B8C-83A1-F6EECF244321}">
                <p14:modId xmlns:p14="http://schemas.microsoft.com/office/powerpoint/2010/main" val="2961439190"/>
              </p:ext>
            </p:extLst>
          </p:nvPr>
        </p:nvGraphicFramePr>
        <p:xfrm>
          <a:off x="1523880" y="1397160"/>
          <a:ext cx="6095160" cy="40633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46" name="ZoneTexte 2"/>
          <p:cNvSpPr/>
          <p:nvPr/>
        </p:nvSpPr>
        <p:spPr>
          <a:xfrm>
            <a:off x="683640" y="6021360"/>
            <a:ext cx="727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La demande traduit l’expression du désir du  sujet de l’inconscient</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7"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Psychosociologie des conduites à projet (Boutinet &amp; Ardoino)</a:t>
            </a:r>
            <a:endParaRPr b="0" lang="fr-FR" sz="2000" spc="-1" strike="noStrike">
              <a:solidFill>
                <a:srgbClr val="000000"/>
              </a:solidFill>
              <a:latin typeface="Arial"/>
            </a:endParaRPr>
          </a:p>
        </p:txBody>
      </p:sp>
      <p:graphicFrame>
        <p:nvGraphicFramePr>
          <p:cNvPr id="9" name="Diagram9"/>
          <p:cNvGraphicFramePr/>
          <p:nvPr>
            <p:extLst>
              <p:ext uri="{D42A27DB-BD31-4B8C-83A1-F6EECF244321}">
                <p14:modId xmlns:p14="http://schemas.microsoft.com/office/powerpoint/2010/main" val="614023492"/>
              </p:ext>
            </p:extLst>
          </p:nvPr>
        </p:nvGraphicFramePr>
        <p:xfrm>
          <a:off x="755640" y="1412640"/>
          <a:ext cx="5904000" cy="3815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48" name="ZoneTexte 2"/>
          <p:cNvSpPr/>
          <p:nvPr/>
        </p:nvSpPr>
        <p:spPr>
          <a:xfrm>
            <a:off x="7020360" y="1481400"/>
            <a:ext cx="20156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000000"/>
                </a:solidFill>
                <a:latin typeface="Calibri"/>
                <a:ea typeface="DejaVu Sans"/>
              </a:rPr>
              <a:t>Ce qui vient de l’autre Hétéronomie</a:t>
            </a:r>
            <a:endParaRPr b="0" lang="fr-FR" sz="2400" spc="-1" strike="noStrike">
              <a:solidFill>
                <a:srgbClr val="000000"/>
              </a:solidFill>
              <a:latin typeface="Arial"/>
            </a:endParaRPr>
          </a:p>
        </p:txBody>
      </p:sp>
      <p:sp>
        <p:nvSpPr>
          <p:cNvPr id="1149" name="Connecteur droit 5"/>
          <p:cNvSpPr/>
          <p:nvPr/>
        </p:nvSpPr>
        <p:spPr>
          <a:xfrm>
            <a:off x="6804000" y="3309120"/>
            <a:ext cx="2232360" cy="360"/>
          </a:xfrm>
          <a:prstGeom prst="line">
            <a:avLst/>
          </a:prstGeom>
          <a:ln>
            <a:solidFill>
              <a:srgbClr val="000000"/>
            </a:solidFill>
            <a:round/>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0"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2000" spc="-1" strike="noStrike">
                <a:solidFill>
                  <a:srgbClr val="000000"/>
                </a:solidFill>
                <a:latin typeface="Calibri"/>
              </a:rPr>
              <a:t>Psychosociologie des conduites à projet (Boutinet &amp; Ardoino &amp; Co)</a:t>
            </a:r>
            <a:endParaRPr b="0" lang="fr-FR" sz="2000" spc="-1" strike="noStrike">
              <a:solidFill>
                <a:srgbClr val="000000"/>
              </a:solidFill>
              <a:latin typeface="Arial"/>
            </a:endParaRPr>
          </a:p>
        </p:txBody>
      </p:sp>
      <p:graphicFrame>
        <p:nvGraphicFramePr>
          <p:cNvPr id="10" name="Diagram10"/>
          <p:cNvGraphicFramePr/>
          <p:nvPr>
            <p:extLst>
              <p:ext uri="{D42A27DB-BD31-4B8C-83A1-F6EECF244321}">
                <p14:modId xmlns:p14="http://schemas.microsoft.com/office/powerpoint/2010/main" val="3497753076"/>
              </p:ext>
            </p:extLst>
          </p:nvPr>
        </p:nvGraphicFramePr>
        <p:xfrm>
          <a:off x="755640" y="1412640"/>
          <a:ext cx="5904000" cy="3959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51" name="ZoneTexte 2"/>
          <p:cNvSpPr/>
          <p:nvPr/>
        </p:nvSpPr>
        <p:spPr>
          <a:xfrm>
            <a:off x="7020360" y="1481400"/>
            <a:ext cx="20156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000000"/>
                </a:solidFill>
                <a:latin typeface="Calibri"/>
                <a:ea typeface="DejaVu Sans"/>
              </a:rPr>
              <a:t>Ce qui vient de l’autre Hétéronomie</a:t>
            </a:r>
            <a:endParaRPr b="0" lang="fr-FR" sz="2400" spc="-1" strike="noStrike">
              <a:solidFill>
                <a:srgbClr val="000000"/>
              </a:solidFill>
              <a:latin typeface="Arial"/>
            </a:endParaRPr>
          </a:p>
        </p:txBody>
      </p:sp>
      <p:sp>
        <p:nvSpPr>
          <p:cNvPr id="1152" name="ZoneTexte 3"/>
          <p:cNvSpPr/>
          <p:nvPr/>
        </p:nvSpPr>
        <p:spPr>
          <a:xfrm>
            <a:off x="7020360" y="3501000"/>
            <a:ext cx="18716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400" spc="-1" strike="noStrike">
                <a:solidFill>
                  <a:srgbClr val="000000"/>
                </a:solidFill>
                <a:latin typeface="Calibri"/>
                <a:ea typeface="DejaVu Sans"/>
              </a:rPr>
              <a:t>Ce qui vient de moi </a:t>
            </a:r>
            <a:endParaRPr b="0" lang="fr-FR" sz="2400" spc="-1" strike="noStrike">
              <a:solidFill>
                <a:srgbClr val="000000"/>
              </a:solidFill>
              <a:latin typeface="Arial"/>
            </a:endParaRPr>
          </a:p>
          <a:p>
            <a:pPr>
              <a:lnSpc>
                <a:spcPct val="100000"/>
              </a:lnSpc>
            </a:pPr>
            <a:r>
              <a:rPr b="1" lang="fr-FR" sz="2400" spc="-1" strike="noStrike">
                <a:solidFill>
                  <a:srgbClr val="000000"/>
                </a:solidFill>
                <a:latin typeface="Calibri"/>
                <a:ea typeface="DejaVu Sans"/>
              </a:rPr>
              <a:t>Autonomie</a:t>
            </a:r>
            <a:endParaRPr b="0" lang="fr-FR" sz="2400" spc="-1" strike="noStrike">
              <a:solidFill>
                <a:srgbClr val="000000"/>
              </a:solidFill>
              <a:latin typeface="Arial"/>
            </a:endParaRPr>
          </a:p>
        </p:txBody>
      </p:sp>
      <p:sp>
        <p:nvSpPr>
          <p:cNvPr id="1153" name="Connecteur droit 6"/>
          <p:cNvSpPr/>
          <p:nvPr/>
        </p:nvSpPr>
        <p:spPr>
          <a:xfrm>
            <a:off x="6948000" y="3340080"/>
            <a:ext cx="2016360" cy="360"/>
          </a:xfrm>
          <a:prstGeom prst="line">
            <a:avLst/>
          </a:prstGeom>
          <a:ln>
            <a:solidFill>
              <a:srgbClr val="000000"/>
            </a:solidFill>
            <a:round/>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4" name="PlaceHolder 1"/>
          <p:cNvSpPr>
            <a:spLocks noGrp="1"/>
          </p:cNvSpPr>
          <p:nvPr>
            <p:ph type="title"/>
          </p:nvPr>
        </p:nvSpPr>
        <p:spPr>
          <a:xfrm>
            <a:off x="683640" y="404640"/>
            <a:ext cx="7771680" cy="1142280"/>
          </a:xfrm>
          <a:prstGeom prst="rect">
            <a:avLst/>
          </a:prstGeom>
          <a:noFill/>
          <a:ln w="0">
            <a:noFill/>
          </a:ln>
        </p:spPr>
        <p:txBody>
          <a:bodyPr lIns="90000" rIns="90000" tIns="45000" bIns="45000" anchor="ctr">
            <a:normAutofit/>
          </a:bodyPr>
          <a:p>
            <a:pPr indent="0" algn="ctr">
              <a:lnSpc>
                <a:spcPct val="100000"/>
              </a:lnSpc>
              <a:buNone/>
            </a:pPr>
            <a:r>
              <a:rPr b="1" lang="fr-FR" sz="3200" spc="-1" strike="noStrike">
                <a:solidFill>
                  <a:srgbClr val="000000"/>
                </a:solidFill>
                <a:latin typeface="Calibri"/>
              </a:rPr>
              <a:t>Le projet sur l’autre</a:t>
            </a:r>
            <a:endParaRPr b="0" lang="fr-FR" sz="3200" spc="-1" strike="noStrike">
              <a:solidFill>
                <a:srgbClr val="000000"/>
              </a:solidFill>
              <a:latin typeface="Arial"/>
            </a:endParaRPr>
          </a:p>
        </p:txBody>
      </p:sp>
      <p:graphicFrame>
        <p:nvGraphicFramePr>
          <p:cNvPr id="11" name="Diagram11"/>
          <p:cNvGraphicFramePr/>
          <p:nvPr>
            <p:extLst>
              <p:ext uri="{D42A27DB-BD31-4B8C-83A1-F6EECF244321}">
                <p14:modId xmlns:p14="http://schemas.microsoft.com/office/powerpoint/2010/main" val="3278336322"/>
              </p:ext>
            </p:extLst>
          </p:nvPr>
        </p:nvGraphicFramePr>
        <p:xfrm>
          <a:off x="755640" y="1412640"/>
          <a:ext cx="5904000" cy="3815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55" name="ZoneTexte 2"/>
          <p:cNvSpPr/>
          <p:nvPr/>
        </p:nvSpPr>
        <p:spPr>
          <a:xfrm>
            <a:off x="6804360" y="1481400"/>
            <a:ext cx="223164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000000"/>
                </a:solidFill>
                <a:latin typeface="Calibri"/>
                <a:ea typeface="DejaVu Sans"/>
              </a:rPr>
              <a:t>Ce qui vient de l’autre Hétéronomie</a:t>
            </a:r>
            <a:endParaRPr b="0" lang="fr-FR" sz="2800" spc="-1" strike="noStrike">
              <a:solidFill>
                <a:srgbClr val="000000"/>
              </a:solidFill>
              <a:latin typeface="Arial"/>
            </a:endParaRPr>
          </a:p>
        </p:txBody>
      </p:sp>
      <p:sp>
        <p:nvSpPr>
          <p:cNvPr id="1156" name="ZoneTexte 3"/>
          <p:cNvSpPr/>
          <p:nvPr/>
        </p:nvSpPr>
        <p:spPr>
          <a:xfrm>
            <a:off x="6912360" y="3501000"/>
            <a:ext cx="187164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000000"/>
                </a:solidFill>
                <a:latin typeface="Calibri"/>
                <a:ea typeface="DejaVu Sans"/>
              </a:rPr>
              <a:t>Ce qui vient de moi </a:t>
            </a:r>
            <a:endParaRPr b="0" lang="fr-FR" sz="2000" spc="-1" strike="noStrike">
              <a:solidFill>
                <a:srgbClr val="000000"/>
              </a:solidFill>
              <a:latin typeface="Arial"/>
            </a:endParaRPr>
          </a:p>
          <a:p>
            <a:pPr>
              <a:lnSpc>
                <a:spcPct val="100000"/>
              </a:lnSpc>
            </a:pPr>
            <a:r>
              <a:rPr b="1" lang="fr-FR" sz="2000" spc="-1" strike="noStrike">
                <a:solidFill>
                  <a:srgbClr val="000000"/>
                </a:solidFill>
                <a:latin typeface="Calibri"/>
                <a:ea typeface="DejaVu Sans"/>
              </a:rPr>
              <a:t>Autonomie</a:t>
            </a:r>
            <a:endParaRPr b="0" lang="fr-FR" sz="2000" spc="-1" strike="noStrike">
              <a:solidFill>
                <a:srgbClr val="000000"/>
              </a:solidFill>
              <a:latin typeface="Arial"/>
            </a:endParaRPr>
          </a:p>
        </p:txBody>
      </p:sp>
      <p:sp>
        <p:nvSpPr>
          <p:cNvPr id="1157" name="Connecteur droit avec flèche 6"/>
          <p:cNvSpPr/>
          <p:nvPr/>
        </p:nvSpPr>
        <p:spPr>
          <a:xfrm flipH="1" flipV="1">
            <a:off x="2338920" y="2680920"/>
            <a:ext cx="431280" cy="314640"/>
          </a:xfrm>
          <a:custGeom>
            <a:avLst/>
            <a:gdLst>
              <a:gd name="textAreaLeft" fmla="*/ 360 w 431280"/>
              <a:gd name="textAreaRight" fmla="*/ 432000 w 431280"/>
              <a:gd name="textAreaTop" fmla="*/ 360 h 314640"/>
              <a:gd name="textAreaBottom" fmla="*/ 315360 h 314640"/>
            </a:gdLst>
            <a:ahLst/>
            <a:rect l="textAreaLeft" t="textAreaTop" r="textAreaRight" b="textAreaBottom"/>
            <a:pathLst>
              <a:path w="21600" h="21600">
                <a:moveTo>
                  <a:pt x="0" y="0"/>
                </a:moveTo>
                <a:lnTo>
                  <a:pt x="21600" y="21600"/>
                </a:lnTo>
              </a:path>
            </a:pathLst>
          </a:custGeom>
          <a:noFill/>
          <a:ln>
            <a:solidFill>
              <a:srgbClr val="ffffff"/>
            </a:solidFill>
            <a:round/>
            <a:tailEnd len="med" type="arrow"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fr-FR" sz="1800" spc="-1" strike="noStrike">
              <a:solidFill>
                <a:srgbClr val="000000"/>
              </a:solidFill>
              <a:latin typeface="Arial"/>
            </a:endParaRPr>
          </a:p>
        </p:txBody>
      </p:sp>
      <p:sp>
        <p:nvSpPr>
          <p:cNvPr id="1158" name="ZoneTexte 7"/>
          <p:cNvSpPr/>
          <p:nvPr/>
        </p:nvSpPr>
        <p:spPr>
          <a:xfrm>
            <a:off x="971640" y="5517360"/>
            <a:ext cx="7560000" cy="106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DejaVu Sans"/>
              </a:rPr>
              <a:t>Le sujet sous l’emprise du projet de l’autre , se soumet à une norme extérieure, répond à un ordre social</a:t>
            </a:r>
            <a:endParaRPr b="0" lang="fr-FR" sz="1800" spc="-1" strike="noStrike">
              <a:solidFill>
                <a:srgbClr val="000000"/>
              </a:solidFill>
              <a:latin typeface="Arial"/>
            </a:endParaRPr>
          </a:p>
          <a:p>
            <a:pPr>
              <a:lnSpc>
                <a:spcPct val="100000"/>
              </a:lnSpc>
            </a:pPr>
            <a:r>
              <a:rPr b="1" lang="fr-FR" sz="1800" spc="-1" strike="noStrike">
                <a:solidFill>
                  <a:srgbClr val="000000"/>
                </a:solidFill>
                <a:latin typeface="Calibri"/>
                <a:ea typeface="DejaVu Sans"/>
              </a:rPr>
              <a:t>Figure cynique du </a:t>
            </a:r>
            <a:r>
              <a:rPr b="1" lang="fr-FR" sz="2800" spc="-1" strike="noStrike">
                <a:solidFill>
                  <a:srgbClr val="000000"/>
                </a:solidFill>
                <a:latin typeface="Calibri"/>
                <a:ea typeface="DejaVu Sans"/>
              </a:rPr>
              <a:t>projet sur l’autre</a:t>
            </a:r>
            <a:endParaRPr b="0" lang="fr-FR" sz="2800" spc="-1" strike="noStrike">
              <a:solidFill>
                <a:srgbClr val="000000"/>
              </a:solidFill>
              <a:latin typeface="Arial"/>
            </a:endParaRPr>
          </a:p>
        </p:txBody>
      </p:sp>
      <p:sp>
        <p:nvSpPr>
          <p:cNvPr id="1159" name="Connecteur droit 9"/>
          <p:cNvSpPr/>
          <p:nvPr/>
        </p:nvSpPr>
        <p:spPr>
          <a:xfrm>
            <a:off x="6804000" y="3284640"/>
            <a:ext cx="2088360" cy="360"/>
          </a:xfrm>
          <a:prstGeom prst="line">
            <a:avLst/>
          </a:prstGeom>
          <a:ln>
            <a:solidFill>
              <a:srgbClr val="000000"/>
            </a:solidFill>
            <a:round/>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11508</TotalTime>
  <Application>LibreOffice/7.6.6.3$Windows_X86_64 LibreOffice_project/d97b2716a9a4a2ce1391dee1765565ea469b0ae7</Application>
  <AppVersion>15.0000</AppVersion>
  <Words>7868</Words>
  <Paragraphs>1390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2013-10-28T11:52:01Z</dcterms:created>
  <dc:creator>Philippe</dc:creator>
  <dc:description/>
  <dc:language>fr-FR</dc:language>
  <cp:lastModifiedBy/>
  <dcterms:modified xsi:type="dcterms:W3CDTF">2024-10-16T15:26:00Z</dcterms:modified>
  <cp:revision>243</cp:revision>
  <dc:subject/>
  <dc:title>Psychologie du travail et comportement organisationnel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43</vt:i4>
  </property>
  <property fmtid="{D5CDD505-2E9C-101B-9397-08002B2CF9AE}" pid="3" name="PresentationFormat">
    <vt:lpwstr>Affichage à l'écran (4:3)</vt:lpwstr>
  </property>
  <property fmtid="{D5CDD505-2E9C-101B-9397-08002B2CF9AE}" pid="4" name="Slides">
    <vt:i4>103</vt:i4>
  </property>
</Properties>
</file>